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Lst>
  <p:notesMasterIdLst>
    <p:notesMasterId r:id="rId22"/>
  </p:notesMasterIdLst>
  <p:handoutMasterIdLst>
    <p:handoutMasterId r:id="rId23"/>
  </p:handoutMasterIdLst>
  <p:sldIdLst>
    <p:sldId id="256" r:id="rId2"/>
    <p:sldId id="266" r:id="rId3"/>
    <p:sldId id="258" r:id="rId4"/>
    <p:sldId id="259" r:id="rId5"/>
    <p:sldId id="260" r:id="rId6"/>
    <p:sldId id="267" r:id="rId7"/>
    <p:sldId id="272" r:id="rId8"/>
    <p:sldId id="279" r:id="rId9"/>
    <p:sldId id="281" r:id="rId10"/>
    <p:sldId id="277" r:id="rId11"/>
    <p:sldId id="274" r:id="rId12"/>
    <p:sldId id="283" r:id="rId13"/>
    <p:sldId id="284" r:id="rId14"/>
    <p:sldId id="285" r:id="rId15"/>
    <p:sldId id="273" r:id="rId16"/>
    <p:sldId id="275" r:id="rId17"/>
    <p:sldId id="268" r:id="rId18"/>
    <p:sldId id="265" r:id="rId19"/>
    <p:sldId id="270" r:id="rId20"/>
    <p:sldId id="28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646446-6D83-4CAB-A1B9-C5750C0F79DA}" v="13" dt="2025-12-11T07:27:59.5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78" d="100"/>
          <a:sy n="78" d="100"/>
        </p:scale>
        <p:origin x="830"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842467-BF24-6470-D534-C9FEAE28F8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A Modern Smart Voting Platform for Digital Election Managment </a:t>
            </a:r>
          </a:p>
        </p:txBody>
      </p:sp>
      <p:sp>
        <p:nvSpPr>
          <p:cNvPr id="3" name="Date Placeholder 2">
            <a:extLst>
              <a:ext uri="{FF2B5EF4-FFF2-40B4-BE49-F238E27FC236}">
                <a16:creationId xmlns:a16="http://schemas.microsoft.com/office/drawing/2014/main" id="{AFAA1883-4156-589C-317D-E762AA8A0E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D3B1DC-9C4B-4BE9-BEA4-3B0FD7E28579}" type="datetimeFigureOut">
              <a:rPr lang="en-IN" smtClean="0"/>
              <a:t>07-01-2026</a:t>
            </a:fld>
            <a:endParaRPr lang="en-IN"/>
          </a:p>
        </p:txBody>
      </p:sp>
      <p:sp>
        <p:nvSpPr>
          <p:cNvPr id="4" name="Footer Placeholder 3">
            <a:extLst>
              <a:ext uri="{FF2B5EF4-FFF2-40B4-BE49-F238E27FC236}">
                <a16:creationId xmlns:a16="http://schemas.microsoft.com/office/drawing/2014/main" id="{F0A2BABC-11BE-764A-FA05-755DA7B140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Government Engineering College , Nargund</a:t>
            </a:r>
          </a:p>
        </p:txBody>
      </p:sp>
      <p:sp>
        <p:nvSpPr>
          <p:cNvPr id="5" name="Slide Number Placeholder 4">
            <a:extLst>
              <a:ext uri="{FF2B5EF4-FFF2-40B4-BE49-F238E27FC236}">
                <a16:creationId xmlns:a16="http://schemas.microsoft.com/office/drawing/2014/main" id="{D25F82E2-8300-2C9A-1140-FCFB2516A2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8A0944-746E-435F-9B20-F955FC19C83D}" type="slidenum">
              <a:rPr lang="en-IN" smtClean="0"/>
              <a:t>‹#›</a:t>
            </a:fld>
            <a:endParaRPr lang="en-IN"/>
          </a:p>
        </p:txBody>
      </p:sp>
    </p:spTree>
    <p:extLst>
      <p:ext uri="{BB962C8B-B14F-4D97-AF65-F5344CB8AC3E}">
        <p14:creationId xmlns:p14="http://schemas.microsoft.com/office/powerpoint/2010/main" val="234950320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A Modern Smart Voting Platform for Digital Election Managment </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AA6866-CD4D-4195-93F2-054D4E678012}" type="datetimeFigureOut">
              <a:rPr lang="en-IN" smtClean="0"/>
              <a:t>07-01-2026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Government Engineering College , Nargund</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5DF2B-41F3-42BF-9628-D9E911446064}" type="slidenum">
              <a:rPr lang="en-IN" smtClean="0"/>
              <a:t>‹#›</a:t>
            </a:fld>
            <a:endParaRPr lang="en-IN"/>
          </a:p>
        </p:txBody>
      </p:sp>
    </p:spTree>
    <p:extLst>
      <p:ext uri="{BB962C8B-B14F-4D97-AF65-F5344CB8AC3E}">
        <p14:creationId xmlns:p14="http://schemas.microsoft.com/office/powerpoint/2010/main" val="373565148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81890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41859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2042CC-F514-4C7E-AC78-376EAB6D91A4}" type="datetime1">
              <a:rPr lang="en-IN" smtClean="0"/>
              <a:t>07-01-2026</a:t>
            </a:fld>
            <a:endParaRPr lang="en-IN"/>
          </a:p>
        </p:txBody>
      </p:sp>
      <p:sp>
        <p:nvSpPr>
          <p:cNvPr id="5" name="Footer Placeholder 4"/>
          <p:cNvSpPr>
            <a:spLocks noGrp="1"/>
          </p:cNvSpPr>
          <p:nvPr>
            <p:ph type="ftr" sz="quarter" idx="11"/>
          </p:nvPr>
        </p:nvSpPr>
        <p:spPr/>
        <p:txBody>
          <a:bodyPr/>
          <a:lstStyle/>
          <a:p>
            <a:r>
              <a:rPr lang="en-IN"/>
              <a:t>Government Engineering College , Nargund</a:t>
            </a: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IN"/>
          </a:p>
        </p:txBody>
      </p:sp>
      <p:sp>
        <p:nvSpPr>
          <p:cNvPr id="6" name="Slide Number Placeholder 5"/>
          <p:cNvSpPr>
            <a:spLocks noGrp="1"/>
          </p:cNvSpPr>
          <p:nvPr>
            <p:ph type="sldNum" sz="quarter" idx="12"/>
          </p:nvPr>
        </p:nvSpPr>
        <p:spPr>
          <a:xfrm>
            <a:off x="531812" y="4529540"/>
            <a:ext cx="779767" cy="365125"/>
          </a:xfrm>
        </p:spPr>
        <p:txBody>
          <a:bodyPr/>
          <a:lstStyle/>
          <a:p>
            <a:fld id="{82A6025B-BE10-4CE5-986D-85CC60FC038F}" type="slidenum">
              <a:rPr lang="en-IN" smtClean="0"/>
              <a:t>‹#›</a:t>
            </a:fld>
            <a:endParaRPr lang="en-IN"/>
          </a:p>
        </p:txBody>
      </p:sp>
    </p:spTree>
    <p:extLst>
      <p:ext uri="{BB962C8B-B14F-4D97-AF65-F5344CB8AC3E}">
        <p14:creationId xmlns:p14="http://schemas.microsoft.com/office/powerpoint/2010/main" val="530878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5852ED-2569-4686-AD7E-DCBA1EA097D4}" type="datetime1">
              <a:rPr lang="en-IN" smtClean="0"/>
              <a:t>07-01-2026</a:t>
            </a:fld>
            <a:endParaRPr lang="en-IN"/>
          </a:p>
        </p:txBody>
      </p:sp>
      <p:sp>
        <p:nvSpPr>
          <p:cNvPr id="5" name="Footer Placeholder 4"/>
          <p:cNvSpPr>
            <a:spLocks noGrp="1"/>
          </p:cNvSpPr>
          <p:nvPr>
            <p:ph type="ftr" sz="quarter" idx="11"/>
          </p:nvPr>
        </p:nvSpPr>
        <p:spPr/>
        <p:txBody>
          <a:bodyPr/>
          <a:lstStyle/>
          <a:p>
            <a:r>
              <a:rPr lang="en-IN"/>
              <a:t>Government Engineering College , Nargund</a:t>
            </a: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6" name="Slide Number Placeholder 5"/>
          <p:cNvSpPr>
            <a:spLocks noGrp="1"/>
          </p:cNvSpPr>
          <p:nvPr>
            <p:ph type="sldNum" sz="quarter" idx="12"/>
          </p:nvPr>
        </p:nvSpPr>
        <p:spPr>
          <a:xfrm>
            <a:off x="531812" y="3244139"/>
            <a:ext cx="779767" cy="365125"/>
          </a:xfrm>
        </p:spPr>
        <p:txBody>
          <a:bodyPr/>
          <a:lstStyle/>
          <a:p>
            <a:fld id="{82A6025B-BE10-4CE5-986D-85CC60FC038F}" type="slidenum">
              <a:rPr lang="en-IN" smtClean="0"/>
              <a:t>‹#›</a:t>
            </a:fld>
            <a:endParaRPr lang="en-IN"/>
          </a:p>
        </p:txBody>
      </p:sp>
    </p:spTree>
    <p:extLst>
      <p:ext uri="{BB962C8B-B14F-4D97-AF65-F5344CB8AC3E}">
        <p14:creationId xmlns:p14="http://schemas.microsoft.com/office/powerpoint/2010/main" val="341487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144D6D-2B8C-4859-B34D-7B2C05143355}" type="datetime1">
              <a:rPr lang="en-IN" smtClean="0"/>
              <a:t>07-01-2026</a:t>
            </a:fld>
            <a:endParaRPr lang="en-IN"/>
          </a:p>
        </p:txBody>
      </p:sp>
      <p:sp>
        <p:nvSpPr>
          <p:cNvPr id="5" name="Footer Placeholder 4"/>
          <p:cNvSpPr>
            <a:spLocks noGrp="1"/>
          </p:cNvSpPr>
          <p:nvPr>
            <p:ph type="ftr" sz="quarter" idx="11"/>
          </p:nvPr>
        </p:nvSpPr>
        <p:spPr/>
        <p:txBody>
          <a:bodyPr/>
          <a:lstStyle/>
          <a:p>
            <a:r>
              <a:rPr lang="en-IN"/>
              <a:t>Government Engineering College , Nargund</a:t>
            </a: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6" name="Slide Number Placeholder 5"/>
          <p:cNvSpPr>
            <a:spLocks noGrp="1"/>
          </p:cNvSpPr>
          <p:nvPr>
            <p:ph type="sldNum" sz="quarter" idx="12"/>
          </p:nvPr>
        </p:nvSpPr>
        <p:spPr>
          <a:xfrm>
            <a:off x="531812" y="3244139"/>
            <a:ext cx="779767" cy="365125"/>
          </a:xfrm>
        </p:spPr>
        <p:txBody>
          <a:bodyPr/>
          <a:lstStyle/>
          <a:p>
            <a:fld id="{82A6025B-BE10-4CE5-986D-85CC60FC038F}"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201171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E534A95-7FAA-4E93-A8CC-1543FB4FEA45}" type="datetime1">
              <a:rPr lang="en-IN" smtClean="0"/>
              <a:t>07-01-2026</a:t>
            </a:fld>
            <a:endParaRPr lang="en-IN"/>
          </a:p>
        </p:txBody>
      </p:sp>
      <p:sp>
        <p:nvSpPr>
          <p:cNvPr id="6" name="Footer Placeholder 5"/>
          <p:cNvSpPr>
            <a:spLocks noGrp="1"/>
          </p:cNvSpPr>
          <p:nvPr>
            <p:ph type="ftr" sz="quarter" idx="11"/>
          </p:nvPr>
        </p:nvSpPr>
        <p:spPr/>
        <p:txBody>
          <a:bodyPr/>
          <a:lstStyle/>
          <a:p>
            <a:r>
              <a:rPr lang="en-IN"/>
              <a:t>Government Engineering College , Nargund</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7" name="Slide Number Placeholder 6"/>
          <p:cNvSpPr>
            <a:spLocks noGrp="1"/>
          </p:cNvSpPr>
          <p:nvPr>
            <p:ph type="sldNum" sz="quarter" idx="12"/>
          </p:nvPr>
        </p:nvSpPr>
        <p:spPr>
          <a:xfrm>
            <a:off x="531812" y="4983087"/>
            <a:ext cx="779767" cy="365125"/>
          </a:xfrm>
        </p:spPr>
        <p:txBody>
          <a:bodyPr/>
          <a:lstStyle/>
          <a:p>
            <a:fld id="{82A6025B-BE10-4CE5-986D-85CC60FC038F}" type="slidenum">
              <a:rPr lang="en-IN" smtClean="0"/>
              <a:t>‹#›</a:t>
            </a:fld>
            <a:endParaRPr lang="en-IN"/>
          </a:p>
        </p:txBody>
      </p:sp>
    </p:spTree>
    <p:extLst>
      <p:ext uri="{BB962C8B-B14F-4D97-AF65-F5344CB8AC3E}">
        <p14:creationId xmlns:p14="http://schemas.microsoft.com/office/powerpoint/2010/main" val="1258944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9B4B910-8529-4FA0-B640-EEF139E36D41}" type="datetime1">
              <a:rPr lang="en-IN" smtClean="0"/>
              <a:t>07-01-2026</a:t>
            </a:fld>
            <a:endParaRPr lang="en-IN"/>
          </a:p>
        </p:txBody>
      </p:sp>
      <p:sp>
        <p:nvSpPr>
          <p:cNvPr id="6" name="Footer Placeholder 5"/>
          <p:cNvSpPr>
            <a:spLocks noGrp="1"/>
          </p:cNvSpPr>
          <p:nvPr>
            <p:ph type="ftr" sz="quarter" idx="11"/>
          </p:nvPr>
        </p:nvSpPr>
        <p:spPr/>
        <p:txBody>
          <a:bodyPr/>
          <a:lstStyle/>
          <a:p>
            <a:r>
              <a:rPr lang="en-IN"/>
              <a:t>Government Engineering College , Nargund</a:t>
            </a: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7" name="Slide Number Placeholder 6"/>
          <p:cNvSpPr>
            <a:spLocks noGrp="1"/>
          </p:cNvSpPr>
          <p:nvPr>
            <p:ph type="sldNum" sz="quarter" idx="12"/>
          </p:nvPr>
        </p:nvSpPr>
        <p:spPr>
          <a:xfrm>
            <a:off x="531812" y="4983087"/>
            <a:ext cx="779767" cy="365125"/>
          </a:xfrm>
        </p:spPr>
        <p:txBody>
          <a:bodyPr/>
          <a:lstStyle/>
          <a:p>
            <a:fld id="{82A6025B-BE10-4CE5-986D-85CC60FC038F}"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06201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80AD8A0C-A4CA-4C2D-9E14-51AD42DE20FC}" type="datetime1">
              <a:rPr lang="en-IN" smtClean="0"/>
              <a:t>07-01-2026</a:t>
            </a:fld>
            <a:endParaRPr lang="en-IN"/>
          </a:p>
        </p:txBody>
      </p:sp>
      <p:sp>
        <p:nvSpPr>
          <p:cNvPr id="6" name="Footer Placeholder 5"/>
          <p:cNvSpPr>
            <a:spLocks noGrp="1"/>
          </p:cNvSpPr>
          <p:nvPr>
            <p:ph type="ftr" sz="quarter" idx="11"/>
          </p:nvPr>
        </p:nvSpPr>
        <p:spPr/>
        <p:txBody>
          <a:bodyPr/>
          <a:lstStyle/>
          <a:p>
            <a:r>
              <a:rPr lang="en-IN"/>
              <a:t>Government Engineering College , Nargund</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7" name="Slide Number Placeholder 6"/>
          <p:cNvSpPr>
            <a:spLocks noGrp="1"/>
          </p:cNvSpPr>
          <p:nvPr>
            <p:ph type="sldNum" sz="quarter" idx="12"/>
          </p:nvPr>
        </p:nvSpPr>
        <p:spPr>
          <a:xfrm>
            <a:off x="531812" y="4983087"/>
            <a:ext cx="779767" cy="365125"/>
          </a:xfrm>
        </p:spPr>
        <p:txBody>
          <a:bodyPr/>
          <a:lstStyle/>
          <a:p>
            <a:fld id="{82A6025B-BE10-4CE5-986D-85CC60FC038F}" type="slidenum">
              <a:rPr lang="en-IN" smtClean="0"/>
              <a:t>‹#›</a:t>
            </a:fld>
            <a:endParaRPr lang="en-IN"/>
          </a:p>
        </p:txBody>
      </p:sp>
    </p:spTree>
    <p:extLst>
      <p:ext uri="{BB962C8B-B14F-4D97-AF65-F5344CB8AC3E}">
        <p14:creationId xmlns:p14="http://schemas.microsoft.com/office/powerpoint/2010/main" val="37459502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B8AAAA-A209-4B2D-9C73-1128B2526626}" type="datetime1">
              <a:rPr lang="en-IN" smtClean="0"/>
              <a:t>07-01-2026</a:t>
            </a:fld>
            <a:endParaRPr lang="en-IN"/>
          </a:p>
        </p:txBody>
      </p:sp>
      <p:sp>
        <p:nvSpPr>
          <p:cNvPr id="5" name="Footer Placeholder 4"/>
          <p:cNvSpPr>
            <a:spLocks noGrp="1"/>
          </p:cNvSpPr>
          <p:nvPr>
            <p:ph type="ftr" sz="quarter" idx="11"/>
          </p:nvPr>
        </p:nvSpPr>
        <p:spPr/>
        <p:txBody>
          <a:bodyPr/>
          <a:lstStyle/>
          <a:p>
            <a:r>
              <a:rPr lang="en-IN"/>
              <a:t>Government Engineering College , Nargund</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6" name="Slide Number Placeholder 5"/>
          <p:cNvSpPr>
            <a:spLocks noGrp="1"/>
          </p:cNvSpPr>
          <p:nvPr>
            <p:ph type="sldNum" sz="quarter" idx="12"/>
          </p:nvPr>
        </p:nvSpPr>
        <p:spPr/>
        <p:txBody>
          <a:bodyPr/>
          <a:lstStyle/>
          <a:p>
            <a:fld id="{82A6025B-BE10-4CE5-986D-85CC60FC038F}" type="slidenum">
              <a:rPr lang="en-IN" smtClean="0"/>
              <a:t>‹#›</a:t>
            </a:fld>
            <a:endParaRPr lang="en-IN"/>
          </a:p>
        </p:txBody>
      </p:sp>
    </p:spTree>
    <p:extLst>
      <p:ext uri="{BB962C8B-B14F-4D97-AF65-F5344CB8AC3E}">
        <p14:creationId xmlns:p14="http://schemas.microsoft.com/office/powerpoint/2010/main" val="738973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03887D-D769-4D5A-A418-84C953AEA09D}" type="datetime1">
              <a:rPr lang="en-IN" smtClean="0"/>
              <a:t>07-01-2026</a:t>
            </a:fld>
            <a:endParaRPr lang="en-IN"/>
          </a:p>
        </p:txBody>
      </p:sp>
      <p:sp>
        <p:nvSpPr>
          <p:cNvPr id="5" name="Footer Placeholder 4"/>
          <p:cNvSpPr>
            <a:spLocks noGrp="1"/>
          </p:cNvSpPr>
          <p:nvPr>
            <p:ph type="ftr" sz="quarter" idx="11"/>
          </p:nvPr>
        </p:nvSpPr>
        <p:spPr/>
        <p:txBody>
          <a:bodyPr/>
          <a:lstStyle/>
          <a:p>
            <a:r>
              <a:rPr lang="en-IN"/>
              <a:t>Government Engineering College , Nargund</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6" name="Slide Number Placeholder 5"/>
          <p:cNvSpPr>
            <a:spLocks noGrp="1"/>
          </p:cNvSpPr>
          <p:nvPr>
            <p:ph type="sldNum" sz="quarter" idx="12"/>
          </p:nvPr>
        </p:nvSpPr>
        <p:spPr/>
        <p:txBody>
          <a:bodyPr/>
          <a:lstStyle/>
          <a:p>
            <a:fld id="{82A6025B-BE10-4CE5-986D-85CC60FC038F}" type="slidenum">
              <a:rPr lang="en-IN" smtClean="0"/>
              <a:t>‹#›</a:t>
            </a:fld>
            <a:endParaRPr lang="en-IN"/>
          </a:p>
        </p:txBody>
      </p:sp>
    </p:spTree>
    <p:extLst>
      <p:ext uri="{BB962C8B-B14F-4D97-AF65-F5344CB8AC3E}">
        <p14:creationId xmlns:p14="http://schemas.microsoft.com/office/powerpoint/2010/main" val="641556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1BD986-AC56-4772-AFBA-17F8A4A8837F}" type="datetime1">
              <a:rPr lang="en-IN" smtClean="0"/>
              <a:t>07-01-2026</a:t>
            </a:fld>
            <a:endParaRPr lang="en-IN"/>
          </a:p>
        </p:txBody>
      </p:sp>
      <p:sp>
        <p:nvSpPr>
          <p:cNvPr id="5" name="Footer Placeholder 4"/>
          <p:cNvSpPr>
            <a:spLocks noGrp="1"/>
          </p:cNvSpPr>
          <p:nvPr>
            <p:ph type="ftr" sz="quarter" idx="11"/>
          </p:nvPr>
        </p:nvSpPr>
        <p:spPr/>
        <p:txBody>
          <a:bodyPr/>
          <a:lstStyle/>
          <a:p>
            <a:r>
              <a:rPr lang="en-IN"/>
              <a:t>Government Engineering College , Nargund</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6" name="Slide Number Placeholder 5"/>
          <p:cNvSpPr>
            <a:spLocks noGrp="1"/>
          </p:cNvSpPr>
          <p:nvPr>
            <p:ph type="sldNum" sz="quarter" idx="12"/>
          </p:nvPr>
        </p:nvSpPr>
        <p:spPr/>
        <p:txBody>
          <a:bodyPr/>
          <a:lstStyle/>
          <a:p>
            <a:fld id="{82A6025B-BE10-4CE5-986D-85CC60FC038F}" type="slidenum">
              <a:rPr lang="en-IN" smtClean="0"/>
              <a:t>‹#›</a:t>
            </a:fld>
            <a:endParaRPr lang="en-IN"/>
          </a:p>
        </p:txBody>
      </p:sp>
    </p:spTree>
    <p:extLst>
      <p:ext uri="{BB962C8B-B14F-4D97-AF65-F5344CB8AC3E}">
        <p14:creationId xmlns:p14="http://schemas.microsoft.com/office/powerpoint/2010/main" val="2892773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C96D5-B9C3-4AF3-9461-E020EFC7CD41}" type="datetime1">
              <a:rPr lang="en-IN" smtClean="0"/>
              <a:t>07-01-2026</a:t>
            </a:fld>
            <a:endParaRPr lang="en-IN"/>
          </a:p>
        </p:txBody>
      </p:sp>
      <p:sp>
        <p:nvSpPr>
          <p:cNvPr id="5" name="Footer Placeholder 4"/>
          <p:cNvSpPr>
            <a:spLocks noGrp="1"/>
          </p:cNvSpPr>
          <p:nvPr>
            <p:ph type="ftr" sz="quarter" idx="11"/>
          </p:nvPr>
        </p:nvSpPr>
        <p:spPr/>
        <p:txBody>
          <a:bodyPr/>
          <a:lstStyle/>
          <a:p>
            <a:r>
              <a:rPr lang="en-IN"/>
              <a:t>Government Engineering College , Nargund</a:t>
            </a: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6" name="Slide Number Placeholder 5"/>
          <p:cNvSpPr>
            <a:spLocks noGrp="1"/>
          </p:cNvSpPr>
          <p:nvPr>
            <p:ph type="sldNum" sz="quarter" idx="12"/>
          </p:nvPr>
        </p:nvSpPr>
        <p:spPr>
          <a:xfrm>
            <a:off x="531812" y="3244139"/>
            <a:ext cx="779767" cy="365125"/>
          </a:xfrm>
        </p:spPr>
        <p:txBody>
          <a:bodyPr/>
          <a:lstStyle/>
          <a:p>
            <a:fld id="{82A6025B-BE10-4CE5-986D-85CC60FC038F}" type="slidenum">
              <a:rPr lang="en-IN" smtClean="0"/>
              <a:t>‹#›</a:t>
            </a:fld>
            <a:endParaRPr lang="en-IN"/>
          </a:p>
        </p:txBody>
      </p:sp>
    </p:spTree>
    <p:extLst>
      <p:ext uri="{BB962C8B-B14F-4D97-AF65-F5344CB8AC3E}">
        <p14:creationId xmlns:p14="http://schemas.microsoft.com/office/powerpoint/2010/main" val="1571355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FFD2A5-6B66-44E3-A30A-5E71C50100C9}" type="datetime1">
              <a:rPr lang="en-IN" smtClean="0"/>
              <a:t>07-01-2026</a:t>
            </a:fld>
            <a:endParaRPr lang="en-IN"/>
          </a:p>
        </p:txBody>
      </p:sp>
      <p:sp>
        <p:nvSpPr>
          <p:cNvPr id="6" name="Footer Placeholder 5"/>
          <p:cNvSpPr>
            <a:spLocks noGrp="1"/>
          </p:cNvSpPr>
          <p:nvPr>
            <p:ph type="ftr" sz="quarter" idx="11"/>
          </p:nvPr>
        </p:nvSpPr>
        <p:spPr/>
        <p:txBody>
          <a:bodyPr/>
          <a:lstStyle/>
          <a:p>
            <a:r>
              <a:rPr lang="en-IN"/>
              <a:t>Government Engineering College , Nargund</a:t>
            </a: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11" name="Slide Number Placeholder 5"/>
          <p:cNvSpPr>
            <a:spLocks noGrp="1"/>
          </p:cNvSpPr>
          <p:nvPr>
            <p:ph type="sldNum" sz="quarter" idx="12"/>
          </p:nvPr>
        </p:nvSpPr>
        <p:spPr>
          <a:xfrm>
            <a:off x="531812" y="787782"/>
            <a:ext cx="779767" cy="365125"/>
          </a:xfrm>
        </p:spPr>
        <p:txBody>
          <a:bodyPr/>
          <a:lstStyle/>
          <a:p>
            <a:fld id="{82A6025B-BE10-4CE5-986D-85CC60FC038F}" type="slidenum">
              <a:rPr lang="en-IN" smtClean="0"/>
              <a:t>‹#›</a:t>
            </a:fld>
            <a:endParaRPr lang="en-IN"/>
          </a:p>
        </p:txBody>
      </p:sp>
    </p:spTree>
    <p:extLst>
      <p:ext uri="{BB962C8B-B14F-4D97-AF65-F5344CB8AC3E}">
        <p14:creationId xmlns:p14="http://schemas.microsoft.com/office/powerpoint/2010/main" val="1271821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CBCBD5-FA41-4303-B136-9319B66AB709}" type="datetime1">
              <a:rPr lang="en-IN" smtClean="0"/>
              <a:t>07-01-2026</a:t>
            </a:fld>
            <a:endParaRPr lang="en-IN"/>
          </a:p>
        </p:txBody>
      </p:sp>
      <p:sp>
        <p:nvSpPr>
          <p:cNvPr id="8" name="Footer Placeholder 7"/>
          <p:cNvSpPr>
            <a:spLocks noGrp="1"/>
          </p:cNvSpPr>
          <p:nvPr>
            <p:ph type="ftr" sz="quarter" idx="11"/>
          </p:nvPr>
        </p:nvSpPr>
        <p:spPr/>
        <p:txBody>
          <a:bodyPr/>
          <a:lstStyle/>
          <a:p>
            <a:r>
              <a:rPr lang="en-IN"/>
              <a:t>Government Engineering College , Nargund</a:t>
            </a: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13" name="Slide Number Placeholder 5"/>
          <p:cNvSpPr>
            <a:spLocks noGrp="1"/>
          </p:cNvSpPr>
          <p:nvPr>
            <p:ph type="sldNum" sz="quarter" idx="12"/>
          </p:nvPr>
        </p:nvSpPr>
        <p:spPr>
          <a:xfrm>
            <a:off x="531812" y="787782"/>
            <a:ext cx="779767" cy="365125"/>
          </a:xfrm>
        </p:spPr>
        <p:txBody>
          <a:bodyPr/>
          <a:lstStyle/>
          <a:p>
            <a:fld id="{82A6025B-BE10-4CE5-986D-85CC60FC038F}" type="slidenum">
              <a:rPr lang="en-IN" smtClean="0"/>
              <a:t>‹#›</a:t>
            </a:fld>
            <a:endParaRPr lang="en-IN"/>
          </a:p>
        </p:txBody>
      </p:sp>
    </p:spTree>
    <p:extLst>
      <p:ext uri="{BB962C8B-B14F-4D97-AF65-F5344CB8AC3E}">
        <p14:creationId xmlns:p14="http://schemas.microsoft.com/office/powerpoint/2010/main" val="80827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56080B-F782-4365-8A50-BCF9669C8D2D}" type="datetime1">
              <a:rPr lang="en-IN" smtClean="0"/>
              <a:t>07-01-2026</a:t>
            </a:fld>
            <a:endParaRPr lang="en-IN"/>
          </a:p>
        </p:txBody>
      </p:sp>
      <p:sp>
        <p:nvSpPr>
          <p:cNvPr id="4" name="Footer Placeholder 3"/>
          <p:cNvSpPr>
            <a:spLocks noGrp="1"/>
          </p:cNvSpPr>
          <p:nvPr>
            <p:ph type="ftr" sz="quarter" idx="11"/>
          </p:nvPr>
        </p:nvSpPr>
        <p:spPr/>
        <p:txBody>
          <a:bodyPr/>
          <a:lstStyle/>
          <a:p>
            <a:r>
              <a:rPr lang="en-IN"/>
              <a:t>Government Engineering College , Nargund</a:t>
            </a: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5" name="Slide Number Placeholder 4"/>
          <p:cNvSpPr>
            <a:spLocks noGrp="1"/>
          </p:cNvSpPr>
          <p:nvPr>
            <p:ph type="sldNum" sz="quarter" idx="12"/>
          </p:nvPr>
        </p:nvSpPr>
        <p:spPr/>
        <p:txBody>
          <a:bodyPr/>
          <a:lstStyle/>
          <a:p>
            <a:fld id="{82A6025B-BE10-4CE5-986D-85CC60FC038F}" type="slidenum">
              <a:rPr lang="en-IN" smtClean="0"/>
              <a:t>‹#›</a:t>
            </a:fld>
            <a:endParaRPr lang="en-IN"/>
          </a:p>
        </p:txBody>
      </p:sp>
    </p:spTree>
    <p:extLst>
      <p:ext uri="{BB962C8B-B14F-4D97-AF65-F5344CB8AC3E}">
        <p14:creationId xmlns:p14="http://schemas.microsoft.com/office/powerpoint/2010/main" val="3221509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9BDF5B-37D4-4E18-B1EE-48BC05214C92}" type="datetime1">
              <a:rPr lang="en-IN" smtClean="0"/>
              <a:t>07-01-2026</a:t>
            </a:fld>
            <a:endParaRPr lang="en-IN"/>
          </a:p>
        </p:txBody>
      </p:sp>
      <p:sp>
        <p:nvSpPr>
          <p:cNvPr id="3" name="Footer Placeholder 2"/>
          <p:cNvSpPr>
            <a:spLocks noGrp="1"/>
          </p:cNvSpPr>
          <p:nvPr>
            <p:ph type="ftr" sz="quarter" idx="11"/>
          </p:nvPr>
        </p:nvSpPr>
        <p:spPr/>
        <p:txBody>
          <a:bodyPr/>
          <a:lstStyle/>
          <a:p>
            <a:r>
              <a:rPr lang="en-IN"/>
              <a:t>Government Engineering College , Nargund</a:t>
            </a: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4" name="Slide Number Placeholder 3"/>
          <p:cNvSpPr>
            <a:spLocks noGrp="1"/>
          </p:cNvSpPr>
          <p:nvPr>
            <p:ph type="sldNum" sz="quarter" idx="12"/>
          </p:nvPr>
        </p:nvSpPr>
        <p:spPr/>
        <p:txBody>
          <a:bodyPr/>
          <a:lstStyle/>
          <a:p>
            <a:fld id="{82A6025B-BE10-4CE5-986D-85CC60FC038F}" type="slidenum">
              <a:rPr lang="en-IN" smtClean="0"/>
              <a:t>‹#›</a:t>
            </a:fld>
            <a:endParaRPr lang="en-IN"/>
          </a:p>
        </p:txBody>
      </p:sp>
    </p:spTree>
    <p:extLst>
      <p:ext uri="{BB962C8B-B14F-4D97-AF65-F5344CB8AC3E}">
        <p14:creationId xmlns:p14="http://schemas.microsoft.com/office/powerpoint/2010/main" val="1561687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11DC31-1B5C-4BF4-91C5-4C9D00C2CF98}" type="datetime1">
              <a:rPr lang="en-IN" smtClean="0"/>
              <a:t>07-01-2026</a:t>
            </a:fld>
            <a:endParaRPr lang="en-IN"/>
          </a:p>
        </p:txBody>
      </p:sp>
      <p:sp>
        <p:nvSpPr>
          <p:cNvPr id="6" name="Footer Placeholder 5"/>
          <p:cNvSpPr>
            <a:spLocks noGrp="1"/>
          </p:cNvSpPr>
          <p:nvPr>
            <p:ph type="ftr" sz="quarter" idx="11"/>
          </p:nvPr>
        </p:nvSpPr>
        <p:spPr/>
        <p:txBody>
          <a:bodyPr/>
          <a:lstStyle/>
          <a:p>
            <a:r>
              <a:rPr lang="en-IN"/>
              <a:t>Government Engineering College , Nargund</a:t>
            </a: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7" name="Slide Number Placeholder 6"/>
          <p:cNvSpPr>
            <a:spLocks noGrp="1"/>
          </p:cNvSpPr>
          <p:nvPr>
            <p:ph type="sldNum" sz="quarter" idx="12"/>
          </p:nvPr>
        </p:nvSpPr>
        <p:spPr/>
        <p:txBody>
          <a:bodyPr/>
          <a:lstStyle/>
          <a:p>
            <a:fld id="{82A6025B-BE10-4CE5-986D-85CC60FC038F}" type="slidenum">
              <a:rPr lang="en-IN" smtClean="0"/>
              <a:t>‹#›</a:t>
            </a:fld>
            <a:endParaRPr lang="en-IN"/>
          </a:p>
        </p:txBody>
      </p:sp>
    </p:spTree>
    <p:extLst>
      <p:ext uri="{BB962C8B-B14F-4D97-AF65-F5344CB8AC3E}">
        <p14:creationId xmlns:p14="http://schemas.microsoft.com/office/powerpoint/2010/main" val="4143250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A1675F-F487-4A04-B7B7-D84986E6C5D4}" type="datetime1">
              <a:rPr lang="en-IN" smtClean="0"/>
              <a:t>07-01-2026</a:t>
            </a:fld>
            <a:endParaRPr lang="en-IN"/>
          </a:p>
        </p:txBody>
      </p:sp>
      <p:sp>
        <p:nvSpPr>
          <p:cNvPr id="6" name="Footer Placeholder 5"/>
          <p:cNvSpPr>
            <a:spLocks noGrp="1"/>
          </p:cNvSpPr>
          <p:nvPr>
            <p:ph type="ftr" sz="quarter" idx="11"/>
          </p:nvPr>
        </p:nvSpPr>
        <p:spPr/>
        <p:txBody>
          <a:bodyPr/>
          <a:lstStyle/>
          <a:p>
            <a:r>
              <a:rPr lang="en-IN"/>
              <a:t>Government Engineering College , Nargund</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IN"/>
          </a:p>
        </p:txBody>
      </p:sp>
      <p:sp>
        <p:nvSpPr>
          <p:cNvPr id="7" name="Slide Number Placeholder 6"/>
          <p:cNvSpPr>
            <a:spLocks noGrp="1"/>
          </p:cNvSpPr>
          <p:nvPr>
            <p:ph type="sldNum" sz="quarter" idx="12"/>
          </p:nvPr>
        </p:nvSpPr>
        <p:spPr>
          <a:xfrm>
            <a:off x="531812" y="4983087"/>
            <a:ext cx="779767" cy="365125"/>
          </a:xfrm>
        </p:spPr>
        <p:txBody>
          <a:bodyPr/>
          <a:lstStyle/>
          <a:p>
            <a:fld id="{82A6025B-BE10-4CE5-986D-85CC60FC038F}" type="slidenum">
              <a:rPr lang="en-IN" smtClean="0"/>
              <a:t>‹#›</a:t>
            </a:fld>
            <a:endParaRPr lang="en-IN"/>
          </a:p>
        </p:txBody>
      </p:sp>
    </p:spTree>
    <p:extLst>
      <p:ext uri="{BB962C8B-B14F-4D97-AF65-F5344CB8AC3E}">
        <p14:creationId xmlns:p14="http://schemas.microsoft.com/office/powerpoint/2010/main" val="228776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txBody>
            <a:bodyPr/>
            <a:lstStyle/>
            <a:p>
              <a:endParaRPr lang="en-IN"/>
            </a:p>
          </p:txBody>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txBody>
            <a:bodyPr/>
            <a:lstStyle/>
            <a:p>
              <a:endParaRPr lang="en-IN"/>
            </a:p>
          </p:txBody>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txBody>
            <a:bodyPr/>
            <a:lstStyle/>
            <a:p>
              <a:endParaRPr lang="en-IN"/>
            </a:p>
          </p:txBody>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txBody>
            <a:bodyPr/>
            <a:lstStyle/>
            <a:p>
              <a:endParaRPr lang="en-IN"/>
            </a:p>
          </p:txBody>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txBody>
            <a:bodyPr/>
            <a:lstStyle/>
            <a:p>
              <a:endParaRPr lang="en-IN"/>
            </a:p>
          </p:txBody>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txBody>
            <a:bodyPr/>
            <a:lstStyle/>
            <a:p>
              <a:endParaRPr lang="en-IN"/>
            </a:p>
          </p:txBody>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txBody>
            <a:bodyPr/>
            <a:lstStyle/>
            <a:p>
              <a:endParaRPr lang="en-IN"/>
            </a:p>
          </p:txBody>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txBody>
            <a:bodyPr/>
            <a:lstStyle/>
            <a:p>
              <a:endParaRPr lang="en-IN"/>
            </a:p>
          </p:txBody>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txBody>
            <a:bodyPr/>
            <a:lstStyle/>
            <a:p>
              <a:endParaRPr lang="en-IN"/>
            </a:p>
          </p:txBody>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txBody>
            <a:bodyPr/>
            <a:lstStyle/>
            <a:p>
              <a:endParaRPr lang="en-IN"/>
            </a:p>
          </p:txBody>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txBody>
            <a:bodyPr/>
            <a:lstStyle/>
            <a:p>
              <a:endParaRPr lang="en-IN"/>
            </a:p>
          </p:txBody>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txBody>
            <a:bodyPr/>
            <a:lstStyle/>
            <a:p>
              <a:endParaRPr lang="en-IN"/>
            </a:p>
          </p:txBody>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txBody>
            <a:bodyPr/>
            <a:lstStyle/>
            <a:p>
              <a:endParaRPr lang="en-IN"/>
            </a:p>
          </p:txBody>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txBody>
            <a:bodyPr/>
            <a:lstStyle/>
            <a:p>
              <a:endParaRPr lang="en-IN"/>
            </a:p>
          </p:txBody>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txBody>
            <a:bodyPr/>
            <a:lstStyle/>
            <a:p>
              <a:endParaRPr lang="en-IN"/>
            </a:p>
          </p:txBody>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txBody>
            <a:bodyPr/>
            <a:lstStyle/>
            <a:p>
              <a:endParaRPr lang="en-IN"/>
            </a:p>
          </p:txBody>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txBody>
            <a:bodyPr/>
            <a:lstStyle/>
            <a:p>
              <a:endParaRPr lang="en-IN"/>
            </a:p>
          </p:txBody>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txBody>
            <a:bodyPr/>
            <a:lstStyle/>
            <a:p>
              <a:endParaRPr lang="en-IN"/>
            </a:p>
          </p:txBody>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txBody>
            <a:bodyPr/>
            <a:lstStyle/>
            <a:p>
              <a:endParaRPr lang="en-IN"/>
            </a:p>
          </p:txBody>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txBody>
            <a:bodyPr/>
            <a:lstStyle/>
            <a:p>
              <a:endParaRPr lang="en-IN"/>
            </a:p>
          </p:txBody>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txBody>
            <a:bodyPr/>
            <a:lstStyle/>
            <a:p>
              <a:endParaRPr lang="en-IN"/>
            </a:p>
          </p:txBody>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txBody>
            <a:bodyPr/>
            <a:lstStyle/>
            <a:p>
              <a:endParaRPr lang="en-IN"/>
            </a:p>
          </p:txBody>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txBody>
            <a:bodyPr/>
            <a:lstStyle/>
            <a:p>
              <a:endParaRPr lang="en-IN"/>
            </a:p>
          </p:txBody>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txBody>
            <a:bodyPr/>
            <a:lstStyle/>
            <a:p>
              <a:endParaRPr lang="en-IN"/>
            </a:p>
          </p:txBody>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AA40765-7DE1-4BFF-9417-C1432BEA4912}" type="datetime1">
              <a:rPr lang="en-IN" smtClean="0"/>
              <a:t>07-01-2026</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IN"/>
              <a:t>Government Engineering College , Nargund</a:t>
            </a: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2A6025B-BE10-4CE5-986D-85CC60FC038F}" type="slidenum">
              <a:rPr lang="en-IN" smtClean="0"/>
              <a:t>‹#›</a:t>
            </a:fld>
            <a:endParaRPr lang="en-IN"/>
          </a:p>
        </p:txBody>
      </p:sp>
    </p:spTree>
    <p:extLst>
      <p:ext uri="{BB962C8B-B14F-4D97-AF65-F5344CB8AC3E}">
        <p14:creationId xmlns:p14="http://schemas.microsoft.com/office/powerpoint/2010/main" val="3419758272"/>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Lst>
  <p:hf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7C63C0-233F-543E-C23E-87F412AD5D43}"/>
              </a:ext>
            </a:extLst>
          </p:cNvPr>
          <p:cNvSpPr txBox="1"/>
          <p:nvPr/>
        </p:nvSpPr>
        <p:spPr>
          <a:xfrm>
            <a:off x="1493889" y="820112"/>
            <a:ext cx="9891252" cy="523220"/>
          </a:xfrm>
          <a:prstGeom prst="rect">
            <a:avLst/>
          </a:prstGeom>
          <a:noFill/>
        </p:spPr>
        <p:txBody>
          <a:bodyPr wrap="square">
            <a:spAutoFit/>
          </a:bodyPr>
          <a:lstStyle/>
          <a:p>
            <a:pPr algn="ctr"/>
            <a:r>
              <a:rPr lang="en-US" sz="2800" b="1" dirty="0">
                <a:solidFill>
                  <a:schemeClr val="tx2">
                    <a:lumMod val="90000"/>
                    <a:lumOff val="10000"/>
                  </a:schemeClr>
                </a:solidFill>
                <a:latin typeface="Times New Roman" panose="02020603050405020304" pitchFamily="18" charset="0"/>
                <a:cs typeface="Times New Roman" panose="02020603050405020304" pitchFamily="18" charset="0"/>
              </a:rPr>
              <a:t>GOVERNMENT ENGINEERING COLLEGE, NARGUND</a:t>
            </a:r>
            <a:endParaRPr lang="en-IN" sz="2800" b="1"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BA859D9-F680-3915-50A6-283DBEA598B2}"/>
              </a:ext>
            </a:extLst>
          </p:cNvPr>
          <p:cNvSpPr txBox="1"/>
          <p:nvPr/>
        </p:nvSpPr>
        <p:spPr>
          <a:xfrm>
            <a:off x="678428" y="2932121"/>
            <a:ext cx="11269732" cy="753348"/>
          </a:xfrm>
          <a:prstGeom prst="rect">
            <a:avLst/>
          </a:prstGeom>
          <a:noFill/>
        </p:spPr>
        <p:txBody>
          <a:bodyPr wrap="square">
            <a:spAutoFit/>
          </a:bodyPr>
          <a:lstStyle/>
          <a:p>
            <a:pPr algn="ctr">
              <a:lnSpc>
                <a:spcPct val="115000"/>
              </a:lnSpc>
              <a:spcBef>
                <a:spcPts val="1800"/>
              </a:spcBef>
              <a:spcAft>
                <a:spcPts val="400"/>
              </a:spcAft>
              <a:buNone/>
            </a:pPr>
            <a:r>
              <a:rPr lang="en-IN" sz="2400" b="1" kern="100" dirty="0">
                <a:solidFill>
                  <a:srgbClr val="0A2F41"/>
                </a:solidFill>
                <a:effectLst/>
                <a:latin typeface="Times New Roman" panose="02020603050405020304" pitchFamily="18" charset="0"/>
                <a:ea typeface="Times New Roman" panose="02020603050405020304" pitchFamily="18" charset="0"/>
                <a:cs typeface="Times New Roman" panose="02020603050405020304" pitchFamily="18" charset="0"/>
              </a:rPr>
              <a:t>“A </a:t>
            </a:r>
            <a:r>
              <a:rPr lang="en-IN" sz="2400" b="1" kern="100" dirty="0">
                <a:solidFill>
                  <a:srgbClr val="0A2F41"/>
                </a:solidFill>
                <a:latin typeface="Times New Roman" panose="02020603050405020304" pitchFamily="18" charset="0"/>
                <a:ea typeface="Times New Roman" panose="02020603050405020304" pitchFamily="18" charset="0"/>
                <a:cs typeface="Times New Roman" panose="02020603050405020304" pitchFamily="18" charset="0"/>
              </a:rPr>
              <a:t>M</a:t>
            </a:r>
            <a:r>
              <a:rPr lang="en-IN" sz="2400" b="1" kern="100" dirty="0">
                <a:solidFill>
                  <a:srgbClr val="0A2F41"/>
                </a:solidFill>
                <a:effectLst/>
                <a:latin typeface="Times New Roman" panose="02020603050405020304" pitchFamily="18" charset="0"/>
                <a:ea typeface="Times New Roman" panose="02020603050405020304" pitchFamily="18" charset="0"/>
                <a:cs typeface="Times New Roman" panose="02020603050405020304" pitchFamily="18" charset="0"/>
              </a:rPr>
              <a:t>odern Smart-Voting-Platform for Digital Election Management </a:t>
            </a:r>
            <a:r>
              <a:rPr lang="en-IN" sz="2400" b="1"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3470910" marR="3354070" algn="r">
              <a:lnSpc>
                <a:spcPct val="116000"/>
              </a:lnSpc>
              <a:spcAft>
                <a:spcPts val="410"/>
              </a:spcAft>
            </a:pPr>
            <a:r>
              <a:rPr lang="en-IN" sz="1100" kern="100" dirty="0">
                <a:effectLst/>
                <a:latin typeface="Times New Roman" panose="02020603050405020304" pitchFamily="18" charset="0"/>
                <a:ea typeface="Aptos" panose="020B0004020202020204" pitchFamily="34" charset="0"/>
                <a:cs typeface="Times New Roman" panose="02020603050405020304" pitchFamily="18" charset="0"/>
              </a:rPr>
              <a:t> </a:t>
            </a:r>
          </a:p>
        </p:txBody>
      </p:sp>
      <p:sp>
        <p:nvSpPr>
          <p:cNvPr id="11" name="TextBox 10">
            <a:extLst>
              <a:ext uri="{FF2B5EF4-FFF2-40B4-BE49-F238E27FC236}">
                <a16:creationId xmlns:a16="http://schemas.microsoft.com/office/drawing/2014/main" id="{8B2EBD11-DE50-2706-94C4-DEC98FFBA1D6}"/>
              </a:ext>
            </a:extLst>
          </p:cNvPr>
          <p:cNvSpPr txBox="1"/>
          <p:nvPr/>
        </p:nvSpPr>
        <p:spPr>
          <a:xfrm>
            <a:off x="2433484" y="4460560"/>
            <a:ext cx="6096000" cy="369332"/>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NAMES     					</a:t>
            </a:r>
          </a:p>
        </p:txBody>
      </p:sp>
      <p:sp>
        <p:nvSpPr>
          <p:cNvPr id="13" name="TextBox 12">
            <a:extLst>
              <a:ext uri="{FF2B5EF4-FFF2-40B4-BE49-F238E27FC236}">
                <a16:creationId xmlns:a16="http://schemas.microsoft.com/office/drawing/2014/main" id="{3D7817A2-E26E-4EA6-0276-87E28141466B}"/>
              </a:ext>
            </a:extLst>
          </p:cNvPr>
          <p:cNvSpPr txBox="1"/>
          <p:nvPr/>
        </p:nvSpPr>
        <p:spPr>
          <a:xfrm>
            <a:off x="7900833" y="4398953"/>
            <a:ext cx="6096000" cy="1200329"/>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	USN</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4E8B695D-13BF-C837-AFCD-0ADBE974E1DD}"/>
              </a:ext>
            </a:extLst>
          </p:cNvPr>
          <p:cNvSpPr txBox="1"/>
          <p:nvPr/>
        </p:nvSpPr>
        <p:spPr>
          <a:xfrm>
            <a:off x="1719416" y="4804670"/>
            <a:ext cx="10785986" cy="1200329"/>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   1.BASAPPA BALURAGI                                                            2NR22CS006</a:t>
            </a:r>
          </a:p>
          <a:p>
            <a:r>
              <a:rPr lang="en-IN" dirty="0">
                <a:latin typeface="Times New Roman" panose="02020603050405020304" pitchFamily="18" charset="0"/>
                <a:cs typeface="Times New Roman" panose="02020603050405020304" pitchFamily="18" charset="0"/>
              </a:rPr>
              <a:t>   2.NAVEENGOUDA M K                                                             2NR22CS022</a:t>
            </a:r>
          </a:p>
          <a:p>
            <a:r>
              <a:rPr lang="en-IN" dirty="0">
                <a:latin typeface="Times New Roman" panose="02020603050405020304" pitchFamily="18" charset="0"/>
                <a:cs typeface="Times New Roman" panose="02020603050405020304" pitchFamily="18" charset="0"/>
              </a:rPr>
              <a:t>   3.PRAVEEN MATTI                                                                    2NR22CS026</a:t>
            </a:r>
          </a:p>
          <a:p>
            <a:r>
              <a:rPr lang="en-IN" dirty="0">
                <a:latin typeface="Times New Roman" panose="02020603050405020304" pitchFamily="18" charset="0"/>
                <a:cs typeface="Times New Roman" panose="02020603050405020304" pitchFamily="18" charset="0"/>
              </a:rPr>
              <a:t>   4.RAGHU M N                                                                            2NR22CSO29</a:t>
            </a:r>
          </a:p>
        </p:txBody>
      </p:sp>
      <p:sp>
        <p:nvSpPr>
          <p:cNvPr id="19" name="TextBox 18">
            <a:extLst>
              <a:ext uri="{FF2B5EF4-FFF2-40B4-BE49-F238E27FC236}">
                <a16:creationId xmlns:a16="http://schemas.microsoft.com/office/drawing/2014/main" id="{FDAFBB51-792B-2702-41F1-F0F245377226}"/>
              </a:ext>
            </a:extLst>
          </p:cNvPr>
          <p:cNvSpPr txBox="1"/>
          <p:nvPr/>
        </p:nvSpPr>
        <p:spPr>
          <a:xfrm>
            <a:off x="823758" y="3374614"/>
            <a:ext cx="10544484" cy="1704569"/>
          </a:xfrm>
          <a:prstGeom prst="rect">
            <a:avLst/>
          </a:prstGeom>
          <a:noFill/>
        </p:spPr>
        <p:txBody>
          <a:bodyPr wrap="square">
            <a:spAutoFit/>
          </a:bodyPr>
          <a:lstStyle/>
          <a:p>
            <a:pPr algn="ctr">
              <a:lnSpc>
                <a:spcPct val="150000"/>
              </a:lnSpc>
            </a:pPr>
            <a:r>
              <a:rPr lang="en-US" dirty="0">
                <a:latin typeface="Times New Roman" panose="02020603050405020304" pitchFamily="18" charset="0"/>
                <a:cs typeface="Times New Roman" panose="02020603050405020304" pitchFamily="18" charset="0"/>
              </a:rPr>
              <a:t>Under The Guidance of </a:t>
            </a:r>
          </a:p>
          <a:p>
            <a:pPr algn="ctr">
              <a:lnSpc>
                <a:spcPct val="150000"/>
              </a:lnSpc>
            </a:pPr>
            <a:r>
              <a:rPr lang="en-US" dirty="0">
                <a:latin typeface="Times New Roman" panose="02020603050405020304" pitchFamily="18" charset="0"/>
                <a:cs typeface="Times New Roman" panose="02020603050405020304" pitchFamily="18" charset="0"/>
              </a:rPr>
              <a:t> Prof. NANDA HANCHINAL</a:t>
            </a:r>
          </a:p>
          <a:p>
            <a:pPr algn="ctr">
              <a:lnSpc>
                <a:spcPct val="150000"/>
              </a:lnSpc>
            </a:pPr>
            <a:r>
              <a:rPr lang="en-US" dirty="0">
                <a:latin typeface="Times New Roman" panose="02020603050405020304" pitchFamily="18" charset="0"/>
                <a:cs typeface="Times New Roman" panose="02020603050405020304" pitchFamily="18" charset="0"/>
              </a:rPr>
              <a:t>Under the Co Guidance</a:t>
            </a:r>
          </a:p>
          <a:p>
            <a:pPr algn="ctr">
              <a:lnSpc>
                <a:spcPct val="150000"/>
              </a:lnSpc>
            </a:pPr>
            <a:r>
              <a:rPr lang="en-US" dirty="0">
                <a:latin typeface="Times New Roman" panose="02020603050405020304" pitchFamily="18" charset="0"/>
                <a:cs typeface="Times New Roman" panose="02020603050405020304" pitchFamily="18" charset="0"/>
              </a:rPr>
              <a:t> Prof. Deepa M</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14F607D-D4CD-0555-10A9-0899161765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1004" y="1280460"/>
            <a:ext cx="1104900" cy="1104900"/>
          </a:xfrm>
          <a:prstGeom prst="rect">
            <a:avLst/>
          </a:prstGeom>
        </p:spPr>
      </p:pic>
      <p:sp>
        <p:nvSpPr>
          <p:cNvPr id="2" name="TextBox 1">
            <a:extLst>
              <a:ext uri="{FF2B5EF4-FFF2-40B4-BE49-F238E27FC236}">
                <a16:creationId xmlns:a16="http://schemas.microsoft.com/office/drawing/2014/main" id="{FE8502D5-550E-54AA-55A5-9D3545B4DB2C}"/>
              </a:ext>
            </a:extLst>
          </p:cNvPr>
          <p:cNvSpPr txBox="1"/>
          <p:nvPr/>
        </p:nvSpPr>
        <p:spPr>
          <a:xfrm>
            <a:off x="2069691" y="-36940"/>
            <a:ext cx="7541342" cy="523220"/>
          </a:xfrm>
          <a:prstGeom prst="rect">
            <a:avLst/>
          </a:prstGeom>
          <a:noFill/>
        </p:spPr>
        <p:txBody>
          <a:bodyPr wrap="square">
            <a:spAutoFit/>
          </a:bodyPr>
          <a:lstStyle/>
          <a:p>
            <a:pPr algn="ctr"/>
            <a:r>
              <a:rPr lang="en-IN" sz="2800" b="1" dirty="0">
                <a:solidFill>
                  <a:schemeClr val="tx2">
                    <a:lumMod val="90000"/>
                    <a:lumOff val="10000"/>
                  </a:schemeClr>
                </a:solidFill>
                <a:latin typeface="Times New Roman" panose="02020603050405020304" pitchFamily="18" charset="0"/>
                <a:cs typeface="Times New Roman" panose="02020603050405020304" pitchFamily="18" charset="0"/>
              </a:rPr>
              <a:t>Government of Karnataka</a:t>
            </a:r>
          </a:p>
        </p:txBody>
      </p:sp>
      <p:sp>
        <p:nvSpPr>
          <p:cNvPr id="4" name="TextBox 3">
            <a:extLst>
              <a:ext uri="{FF2B5EF4-FFF2-40B4-BE49-F238E27FC236}">
                <a16:creationId xmlns:a16="http://schemas.microsoft.com/office/drawing/2014/main" id="{E4D066DC-7D5A-A9AD-C81B-DCAB3D4AF6B8}"/>
              </a:ext>
            </a:extLst>
          </p:cNvPr>
          <p:cNvSpPr txBox="1"/>
          <p:nvPr/>
        </p:nvSpPr>
        <p:spPr>
          <a:xfrm>
            <a:off x="1425064" y="474648"/>
            <a:ext cx="8932606" cy="338554"/>
          </a:xfrm>
          <a:prstGeom prst="rect">
            <a:avLst/>
          </a:prstGeom>
          <a:noFill/>
        </p:spPr>
        <p:txBody>
          <a:bodyPr wrap="square">
            <a:spAutoFit/>
          </a:bodyPr>
          <a:lstStyle/>
          <a:p>
            <a:pPr algn="ctr"/>
            <a:r>
              <a:rPr lang="en-IN" sz="1600" b="1" dirty="0">
                <a:solidFill>
                  <a:schemeClr val="tx2">
                    <a:lumMod val="90000"/>
                    <a:lumOff val="10000"/>
                  </a:schemeClr>
                </a:solidFill>
                <a:latin typeface="Times New Roman" panose="02020603050405020304" pitchFamily="18" charset="0"/>
                <a:cs typeface="Times New Roman" panose="02020603050405020304" pitchFamily="18" charset="0"/>
              </a:rPr>
              <a:t>Department of Collegiate and Technical Education</a:t>
            </a:r>
          </a:p>
        </p:txBody>
      </p:sp>
      <p:sp>
        <p:nvSpPr>
          <p:cNvPr id="6" name="TextBox 5">
            <a:extLst>
              <a:ext uri="{FF2B5EF4-FFF2-40B4-BE49-F238E27FC236}">
                <a16:creationId xmlns:a16="http://schemas.microsoft.com/office/drawing/2014/main" id="{079E0BE3-41E9-E01C-5427-B00CFD689FAF}"/>
              </a:ext>
            </a:extLst>
          </p:cNvPr>
          <p:cNvSpPr txBox="1"/>
          <p:nvPr/>
        </p:nvSpPr>
        <p:spPr>
          <a:xfrm>
            <a:off x="243840" y="2740676"/>
            <a:ext cx="11765280" cy="385362"/>
          </a:xfrm>
          <a:prstGeom prst="rect">
            <a:avLst/>
          </a:prstGeom>
          <a:noFill/>
        </p:spPr>
        <p:txBody>
          <a:bodyPr wrap="square">
            <a:spAutoFit/>
          </a:bodyPr>
          <a:lstStyle/>
          <a:p>
            <a:pPr algn="ctr">
              <a:lnSpc>
                <a:spcPct val="115000"/>
              </a:lnSpc>
              <a:spcBef>
                <a:spcPts val="1800"/>
              </a:spcBef>
              <a:spcAft>
                <a:spcPts val="400"/>
              </a:spcAft>
              <a:buNone/>
            </a:pPr>
            <a:r>
              <a:rPr lang="en-IN" b="1" kern="100" dirty="0">
                <a:solidFill>
                  <a:srgbClr val="0A2F41"/>
                </a:solidFill>
                <a:latin typeface="Times New Roman" panose="02020603050405020304" pitchFamily="18" charset="0"/>
                <a:ea typeface="Times New Roman" panose="02020603050405020304" pitchFamily="18" charset="0"/>
                <a:cs typeface="Times New Roman" panose="02020603050405020304" pitchFamily="18" charset="0"/>
              </a:rPr>
              <a:t>Phase –II  Presentation on </a:t>
            </a:r>
            <a:r>
              <a:rPr lang="en-IN" sz="1000" kern="100" dirty="0">
                <a:effectLst/>
                <a:latin typeface="Times New Roman" panose="02020603050405020304" pitchFamily="18" charset="0"/>
                <a:ea typeface="Aptos" panose="020B0004020202020204" pitchFamily="34" charset="0"/>
                <a:cs typeface="Times New Roman" panose="02020603050405020304" pitchFamily="18" charset="0"/>
              </a:rPr>
              <a:t> </a:t>
            </a:r>
          </a:p>
        </p:txBody>
      </p:sp>
      <p:sp>
        <p:nvSpPr>
          <p:cNvPr id="8" name="TextBox 7">
            <a:extLst>
              <a:ext uri="{FF2B5EF4-FFF2-40B4-BE49-F238E27FC236}">
                <a16:creationId xmlns:a16="http://schemas.microsoft.com/office/drawing/2014/main" id="{DDDFB4ED-FC79-C370-18ED-FAF950C0FF3C}"/>
              </a:ext>
            </a:extLst>
          </p:cNvPr>
          <p:cNvSpPr txBox="1"/>
          <p:nvPr/>
        </p:nvSpPr>
        <p:spPr>
          <a:xfrm>
            <a:off x="1425064" y="2401991"/>
            <a:ext cx="7000566" cy="385362"/>
          </a:xfrm>
          <a:prstGeom prst="rect">
            <a:avLst/>
          </a:prstGeom>
          <a:noFill/>
        </p:spPr>
        <p:txBody>
          <a:bodyPr wrap="square">
            <a:spAutoFit/>
          </a:bodyPr>
          <a:lstStyle/>
          <a:p>
            <a:pPr algn="r">
              <a:lnSpc>
                <a:spcPct val="115000"/>
              </a:lnSpc>
              <a:spcBef>
                <a:spcPts val="1800"/>
              </a:spcBef>
              <a:spcAft>
                <a:spcPts val="400"/>
              </a:spcAft>
              <a:buNone/>
            </a:pPr>
            <a:r>
              <a:rPr lang="en-IN" kern="100" dirty="0">
                <a:solidFill>
                  <a:srgbClr val="0A2F41"/>
                </a:solidFill>
                <a:latin typeface="Times New Roman" panose="02020603050405020304" pitchFamily="18" charset="0"/>
                <a:ea typeface="Times New Roman" panose="02020603050405020304" pitchFamily="18" charset="0"/>
                <a:cs typeface="Times New Roman" panose="02020603050405020304" pitchFamily="18" charset="0"/>
              </a:rPr>
              <a:t>Department of Computer science and Engineering </a:t>
            </a:r>
            <a:endParaRPr lang="en-IN" kern="100" dirty="0">
              <a:solidFill>
                <a:srgbClr val="0F476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C560926C-1FDF-9892-2196-F6B614FED402}"/>
              </a:ext>
            </a:extLst>
          </p:cNvPr>
          <p:cNvSpPr>
            <a:spLocks noGrp="1"/>
          </p:cNvSpPr>
          <p:nvPr>
            <p:ph type="ftr" sz="quarter" idx="11"/>
          </p:nvPr>
        </p:nvSpPr>
        <p:spPr>
          <a:xfrm>
            <a:off x="1425064" y="6492875"/>
            <a:ext cx="2946349" cy="365125"/>
          </a:xfrm>
        </p:spPr>
        <p:txBody>
          <a:bodyPr/>
          <a:lstStyle/>
          <a:p>
            <a:r>
              <a:rPr lang="en-IN" dirty="0"/>
              <a:t>Government Engineering College , Nargund</a:t>
            </a:r>
          </a:p>
        </p:txBody>
      </p:sp>
      <p:sp>
        <p:nvSpPr>
          <p:cNvPr id="10" name="Slide Number Placeholder 9">
            <a:extLst>
              <a:ext uri="{FF2B5EF4-FFF2-40B4-BE49-F238E27FC236}">
                <a16:creationId xmlns:a16="http://schemas.microsoft.com/office/drawing/2014/main" id="{A455EF51-B276-B4B3-60A4-094A6CDC2C9C}"/>
              </a:ext>
            </a:extLst>
          </p:cNvPr>
          <p:cNvSpPr>
            <a:spLocks noGrp="1"/>
          </p:cNvSpPr>
          <p:nvPr>
            <p:ph type="sldNum" sz="quarter" idx="12"/>
          </p:nvPr>
        </p:nvSpPr>
        <p:spPr/>
        <p:txBody>
          <a:bodyPr/>
          <a:lstStyle/>
          <a:p>
            <a:fld id="{82A6025B-BE10-4CE5-986D-85CC60FC038F}" type="slidenum">
              <a:rPr lang="en-IN" smtClean="0"/>
              <a:t>1</a:t>
            </a:fld>
            <a:endParaRPr lang="en-IN"/>
          </a:p>
        </p:txBody>
      </p:sp>
    </p:spTree>
    <p:extLst>
      <p:ext uri="{BB962C8B-B14F-4D97-AF65-F5344CB8AC3E}">
        <p14:creationId xmlns:p14="http://schemas.microsoft.com/office/powerpoint/2010/main" val="1917929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42AA0B5C-A772-17CE-BF36-8B7821822684}"/>
              </a:ext>
            </a:extLst>
          </p:cNvPr>
          <p:cNvSpPr/>
          <p:nvPr/>
        </p:nvSpPr>
        <p:spPr>
          <a:xfrm>
            <a:off x="5341372" y="1246793"/>
            <a:ext cx="1273279" cy="25754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dirty="0">
                <a:latin typeface="Times New Roman" panose="02020603050405020304" pitchFamily="18" charset="0"/>
                <a:cs typeface="Times New Roman" panose="02020603050405020304" pitchFamily="18" charset="0"/>
              </a:rPr>
              <a:t>LAUNCH SV APP </a:t>
            </a:r>
          </a:p>
        </p:txBody>
      </p:sp>
      <p:sp>
        <p:nvSpPr>
          <p:cNvPr id="8" name="Rectangle: Rounded Corners 7">
            <a:extLst>
              <a:ext uri="{FF2B5EF4-FFF2-40B4-BE49-F238E27FC236}">
                <a16:creationId xmlns:a16="http://schemas.microsoft.com/office/drawing/2014/main" id="{E0B877F1-B013-567F-457D-54DF3727A16D}"/>
              </a:ext>
            </a:extLst>
          </p:cNvPr>
          <p:cNvSpPr/>
          <p:nvPr/>
        </p:nvSpPr>
        <p:spPr>
          <a:xfrm>
            <a:off x="3710585" y="2153264"/>
            <a:ext cx="1071716" cy="27530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dirty="0">
                <a:latin typeface="Times New Roman" panose="02020603050405020304" pitchFamily="18" charset="0"/>
                <a:cs typeface="Times New Roman" panose="02020603050405020304" pitchFamily="18" charset="0"/>
              </a:rPr>
              <a:t>USER LOGIN</a:t>
            </a:r>
          </a:p>
        </p:txBody>
      </p:sp>
      <p:sp>
        <p:nvSpPr>
          <p:cNvPr id="9" name="Rectangle: Rounded Corners 8">
            <a:extLst>
              <a:ext uri="{FF2B5EF4-FFF2-40B4-BE49-F238E27FC236}">
                <a16:creationId xmlns:a16="http://schemas.microsoft.com/office/drawing/2014/main" id="{406E551B-BB2A-CE0A-A2B7-5B83C6FB6755}"/>
              </a:ext>
            </a:extLst>
          </p:cNvPr>
          <p:cNvSpPr/>
          <p:nvPr/>
        </p:nvSpPr>
        <p:spPr>
          <a:xfrm>
            <a:off x="7276962" y="2172926"/>
            <a:ext cx="1174952" cy="27530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dirty="0">
                <a:latin typeface="Times New Roman" panose="02020603050405020304" pitchFamily="18" charset="0"/>
                <a:cs typeface="Times New Roman" panose="02020603050405020304" pitchFamily="18" charset="0"/>
              </a:rPr>
              <a:t>ADMIN LOGIN</a:t>
            </a:r>
          </a:p>
        </p:txBody>
      </p:sp>
      <p:sp>
        <p:nvSpPr>
          <p:cNvPr id="10" name="Rectangle: Rounded Corners 9">
            <a:extLst>
              <a:ext uri="{FF2B5EF4-FFF2-40B4-BE49-F238E27FC236}">
                <a16:creationId xmlns:a16="http://schemas.microsoft.com/office/drawing/2014/main" id="{33E1AB9D-A8D9-12D5-BC57-7B910ED59CC0}"/>
              </a:ext>
            </a:extLst>
          </p:cNvPr>
          <p:cNvSpPr/>
          <p:nvPr/>
        </p:nvSpPr>
        <p:spPr>
          <a:xfrm>
            <a:off x="3435463" y="2838676"/>
            <a:ext cx="1621960" cy="40011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dirty="0">
                <a:latin typeface="Times New Roman" panose="02020603050405020304" pitchFamily="18" charset="0"/>
                <a:cs typeface="Times New Roman" panose="02020603050405020304" pitchFamily="18" charset="0"/>
              </a:rPr>
              <a:t>USER DASHBORD</a:t>
            </a:r>
          </a:p>
        </p:txBody>
      </p:sp>
      <p:sp>
        <p:nvSpPr>
          <p:cNvPr id="11" name="Rectangle: Rounded Corners 10">
            <a:extLst>
              <a:ext uri="{FF2B5EF4-FFF2-40B4-BE49-F238E27FC236}">
                <a16:creationId xmlns:a16="http://schemas.microsoft.com/office/drawing/2014/main" id="{3ED3C7AD-C26D-4194-DE6F-EB027D2F1BDD}"/>
              </a:ext>
            </a:extLst>
          </p:cNvPr>
          <p:cNvSpPr/>
          <p:nvPr/>
        </p:nvSpPr>
        <p:spPr>
          <a:xfrm>
            <a:off x="7053457" y="2862332"/>
            <a:ext cx="1621961" cy="38042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dirty="0">
                <a:latin typeface="Times New Roman" panose="02020603050405020304" pitchFamily="18" charset="0"/>
                <a:cs typeface="Times New Roman" panose="02020603050405020304" pitchFamily="18" charset="0"/>
              </a:rPr>
              <a:t>ADMIN  DASHBORD</a:t>
            </a:r>
          </a:p>
        </p:txBody>
      </p:sp>
      <p:sp>
        <p:nvSpPr>
          <p:cNvPr id="12" name="Rectangle: Rounded Corners 11">
            <a:extLst>
              <a:ext uri="{FF2B5EF4-FFF2-40B4-BE49-F238E27FC236}">
                <a16:creationId xmlns:a16="http://schemas.microsoft.com/office/drawing/2014/main" id="{0DED768C-2C68-DE56-A707-8313C014BA6E}"/>
              </a:ext>
            </a:extLst>
          </p:cNvPr>
          <p:cNvSpPr/>
          <p:nvPr/>
        </p:nvSpPr>
        <p:spPr>
          <a:xfrm>
            <a:off x="742598" y="3844396"/>
            <a:ext cx="629265" cy="3342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dirty="0">
                <a:latin typeface="Times New Roman" panose="02020603050405020304" pitchFamily="18" charset="0"/>
                <a:cs typeface="Times New Roman" panose="02020603050405020304" pitchFamily="18" charset="0"/>
              </a:rPr>
              <a:t>HOME</a:t>
            </a:r>
          </a:p>
        </p:txBody>
      </p:sp>
      <p:sp>
        <p:nvSpPr>
          <p:cNvPr id="17" name="Rectangle: Rounded Corners 16">
            <a:extLst>
              <a:ext uri="{FF2B5EF4-FFF2-40B4-BE49-F238E27FC236}">
                <a16:creationId xmlns:a16="http://schemas.microsoft.com/office/drawing/2014/main" id="{FC16C844-562F-0B17-3F81-3741CE0737A3}"/>
              </a:ext>
            </a:extLst>
          </p:cNvPr>
          <p:cNvSpPr/>
          <p:nvPr/>
        </p:nvSpPr>
        <p:spPr>
          <a:xfrm>
            <a:off x="1592683" y="3844397"/>
            <a:ext cx="629265" cy="3342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dirty="0">
                <a:latin typeface="Times New Roman" panose="02020603050405020304" pitchFamily="18" charset="0"/>
                <a:cs typeface="Times New Roman" panose="02020603050405020304" pitchFamily="18" charset="0"/>
              </a:rPr>
              <a:t>LIST</a:t>
            </a:r>
          </a:p>
        </p:txBody>
      </p:sp>
      <p:sp>
        <p:nvSpPr>
          <p:cNvPr id="18" name="Rectangle: Rounded Corners 17">
            <a:extLst>
              <a:ext uri="{FF2B5EF4-FFF2-40B4-BE49-F238E27FC236}">
                <a16:creationId xmlns:a16="http://schemas.microsoft.com/office/drawing/2014/main" id="{030C98A0-E16A-F698-0462-6DC404820DE8}"/>
              </a:ext>
            </a:extLst>
          </p:cNvPr>
          <p:cNvSpPr/>
          <p:nvPr/>
        </p:nvSpPr>
        <p:spPr>
          <a:xfrm>
            <a:off x="2442768" y="3849325"/>
            <a:ext cx="629265" cy="3342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dirty="0">
                <a:latin typeface="Times New Roman" panose="02020603050405020304" pitchFamily="18" charset="0"/>
                <a:cs typeface="Times New Roman" panose="02020603050405020304" pitchFamily="18" charset="0"/>
              </a:rPr>
              <a:t>VOTE</a:t>
            </a:r>
          </a:p>
        </p:txBody>
      </p:sp>
      <p:sp>
        <p:nvSpPr>
          <p:cNvPr id="19" name="Rectangle: Rounded Corners 18">
            <a:extLst>
              <a:ext uri="{FF2B5EF4-FFF2-40B4-BE49-F238E27FC236}">
                <a16:creationId xmlns:a16="http://schemas.microsoft.com/office/drawing/2014/main" id="{214C602E-00E4-80F3-11EF-62D3A7EFF1D1}"/>
              </a:ext>
            </a:extLst>
          </p:cNvPr>
          <p:cNvSpPr/>
          <p:nvPr/>
        </p:nvSpPr>
        <p:spPr>
          <a:xfrm>
            <a:off x="7053457" y="3849325"/>
            <a:ext cx="629265" cy="3342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dirty="0">
                <a:latin typeface="Times New Roman" panose="02020603050405020304" pitchFamily="18" charset="0"/>
                <a:cs typeface="Times New Roman" panose="02020603050405020304" pitchFamily="18" charset="0"/>
              </a:rPr>
              <a:t>HOME</a:t>
            </a:r>
          </a:p>
        </p:txBody>
      </p:sp>
      <p:sp>
        <p:nvSpPr>
          <p:cNvPr id="20" name="Rectangle: Rounded Corners 19">
            <a:extLst>
              <a:ext uri="{FF2B5EF4-FFF2-40B4-BE49-F238E27FC236}">
                <a16:creationId xmlns:a16="http://schemas.microsoft.com/office/drawing/2014/main" id="{C2FED361-7089-A46A-22B2-7E9656A83AF4}"/>
              </a:ext>
            </a:extLst>
          </p:cNvPr>
          <p:cNvSpPr/>
          <p:nvPr/>
        </p:nvSpPr>
        <p:spPr>
          <a:xfrm>
            <a:off x="4159046" y="3849325"/>
            <a:ext cx="898378" cy="3342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dirty="0">
                <a:latin typeface="Times New Roman" panose="02020603050405020304" pitchFamily="18" charset="0"/>
                <a:cs typeface="Times New Roman" panose="02020603050405020304" pitchFamily="18" charset="0"/>
              </a:rPr>
              <a:t>ACCOUNT</a:t>
            </a:r>
          </a:p>
        </p:txBody>
      </p:sp>
      <p:sp>
        <p:nvSpPr>
          <p:cNvPr id="21" name="Rectangle: Rounded Corners 20">
            <a:extLst>
              <a:ext uri="{FF2B5EF4-FFF2-40B4-BE49-F238E27FC236}">
                <a16:creationId xmlns:a16="http://schemas.microsoft.com/office/drawing/2014/main" id="{A2A2D247-6768-2585-39F0-A8DA3CD43E3C}"/>
              </a:ext>
            </a:extLst>
          </p:cNvPr>
          <p:cNvSpPr/>
          <p:nvPr/>
        </p:nvSpPr>
        <p:spPr>
          <a:xfrm>
            <a:off x="3292853" y="3849325"/>
            <a:ext cx="746346" cy="3342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dirty="0">
                <a:latin typeface="Times New Roman" panose="02020603050405020304" pitchFamily="18" charset="0"/>
                <a:cs typeface="Times New Roman" panose="02020603050405020304" pitchFamily="18" charset="0"/>
              </a:rPr>
              <a:t>RESULT</a:t>
            </a:r>
          </a:p>
        </p:txBody>
      </p:sp>
      <p:sp>
        <p:nvSpPr>
          <p:cNvPr id="22" name="Rectangle: Rounded Corners 21">
            <a:extLst>
              <a:ext uri="{FF2B5EF4-FFF2-40B4-BE49-F238E27FC236}">
                <a16:creationId xmlns:a16="http://schemas.microsoft.com/office/drawing/2014/main" id="{6B945688-8A1B-E827-A209-BFC23AF6ABCC}"/>
              </a:ext>
            </a:extLst>
          </p:cNvPr>
          <p:cNvSpPr/>
          <p:nvPr/>
        </p:nvSpPr>
        <p:spPr>
          <a:xfrm>
            <a:off x="7799809" y="3854253"/>
            <a:ext cx="689433" cy="3342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dirty="0">
                <a:latin typeface="Times New Roman" panose="02020603050405020304" pitchFamily="18" charset="0"/>
                <a:cs typeface="Times New Roman" panose="02020603050405020304" pitchFamily="18" charset="0"/>
              </a:rPr>
              <a:t>USERS</a:t>
            </a:r>
          </a:p>
        </p:txBody>
      </p:sp>
      <p:sp>
        <p:nvSpPr>
          <p:cNvPr id="23" name="Rectangle: Rounded Corners 22">
            <a:extLst>
              <a:ext uri="{FF2B5EF4-FFF2-40B4-BE49-F238E27FC236}">
                <a16:creationId xmlns:a16="http://schemas.microsoft.com/office/drawing/2014/main" id="{8A767B0A-6304-EC59-014A-FA6BBFEDCE08}"/>
              </a:ext>
            </a:extLst>
          </p:cNvPr>
          <p:cNvSpPr/>
          <p:nvPr/>
        </p:nvSpPr>
        <p:spPr>
          <a:xfrm>
            <a:off x="8593714" y="3834535"/>
            <a:ext cx="898378" cy="3342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dirty="0">
                <a:latin typeface="Times New Roman" panose="02020603050405020304" pitchFamily="18" charset="0"/>
                <a:cs typeface="Times New Roman" panose="02020603050405020304" pitchFamily="18" charset="0"/>
              </a:rPr>
              <a:t>ELECTION</a:t>
            </a:r>
          </a:p>
        </p:txBody>
      </p:sp>
      <p:sp>
        <p:nvSpPr>
          <p:cNvPr id="24" name="Rectangle: Rounded Corners 23">
            <a:extLst>
              <a:ext uri="{FF2B5EF4-FFF2-40B4-BE49-F238E27FC236}">
                <a16:creationId xmlns:a16="http://schemas.microsoft.com/office/drawing/2014/main" id="{C1B8D466-18B4-82E7-DD01-0563DE33E78A}"/>
              </a:ext>
            </a:extLst>
          </p:cNvPr>
          <p:cNvSpPr/>
          <p:nvPr/>
        </p:nvSpPr>
        <p:spPr>
          <a:xfrm>
            <a:off x="9636705" y="3844396"/>
            <a:ext cx="804565" cy="3342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dirty="0">
                <a:latin typeface="Times New Roman" panose="02020603050405020304" pitchFamily="18" charset="0"/>
                <a:cs typeface="Times New Roman" panose="02020603050405020304" pitchFamily="18" charset="0"/>
              </a:rPr>
              <a:t>PARTIES</a:t>
            </a:r>
          </a:p>
        </p:txBody>
      </p:sp>
      <p:sp>
        <p:nvSpPr>
          <p:cNvPr id="25" name="Rectangle: Rounded Corners 24">
            <a:extLst>
              <a:ext uri="{FF2B5EF4-FFF2-40B4-BE49-F238E27FC236}">
                <a16:creationId xmlns:a16="http://schemas.microsoft.com/office/drawing/2014/main" id="{2EC326CB-19FE-E25D-80DA-F8E3ABC6B60A}"/>
              </a:ext>
            </a:extLst>
          </p:cNvPr>
          <p:cNvSpPr/>
          <p:nvPr/>
        </p:nvSpPr>
        <p:spPr>
          <a:xfrm>
            <a:off x="10599317" y="3834534"/>
            <a:ext cx="872723" cy="33429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dirty="0">
                <a:latin typeface="Times New Roman" panose="02020603050405020304" pitchFamily="18" charset="0"/>
                <a:cs typeface="Times New Roman" panose="02020603050405020304" pitchFamily="18" charset="0"/>
              </a:rPr>
              <a:t>RESULT</a:t>
            </a:r>
          </a:p>
        </p:txBody>
      </p:sp>
      <p:sp>
        <p:nvSpPr>
          <p:cNvPr id="26" name="Rectangle: Rounded Corners 25">
            <a:extLst>
              <a:ext uri="{FF2B5EF4-FFF2-40B4-BE49-F238E27FC236}">
                <a16:creationId xmlns:a16="http://schemas.microsoft.com/office/drawing/2014/main" id="{55D605E6-3E8B-2993-37FE-5B53E0A4F0BD}"/>
              </a:ext>
            </a:extLst>
          </p:cNvPr>
          <p:cNvSpPr/>
          <p:nvPr/>
        </p:nvSpPr>
        <p:spPr>
          <a:xfrm>
            <a:off x="8011789" y="4593459"/>
            <a:ext cx="1857063" cy="10404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IN" sz="1050" dirty="0">
                <a:latin typeface="Times New Roman" panose="02020603050405020304" pitchFamily="18" charset="0"/>
                <a:cs typeface="Times New Roman" panose="02020603050405020304" pitchFamily="18" charset="0"/>
              </a:rPr>
              <a:t>ADD </a:t>
            </a:r>
          </a:p>
          <a:p>
            <a:pPr algn="ctr">
              <a:lnSpc>
                <a:spcPct val="150000"/>
              </a:lnSpc>
            </a:pPr>
            <a:r>
              <a:rPr lang="en-IN" sz="1050" dirty="0">
                <a:latin typeface="Times New Roman" panose="02020603050405020304" pitchFamily="18" charset="0"/>
                <a:cs typeface="Times New Roman" panose="02020603050405020304" pitchFamily="18" charset="0"/>
              </a:rPr>
              <a:t> EDIT </a:t>
            </a:r>
          </a:p>
          <a:p>
            <a:pPr algn="ctr">
              <a:lnSpc>
                <a:spcPct val="150000"/>
              </a:lnSpc>
            </a:pPr>
            <a:r>
              <a:rPr lang="en-IN" sz="1050" dirty="0">
                <a:latin typeface="Times New Roman" panose="02020603050405020304" pitchFamily="18" charset="0"/>
                <a:cs typeface="Times New Roman" panose="02020603050405020304" pitchFamily="18" charset="0"/>
              </a:rPr>
              <a:t> DELETE</a:t>
            </a:r>
            <a:br>
              <a:rPr lang="en-IN" sz="1050" dirty="0">
                <a:latin typeface="Times New Roman" panose="02020603050405020304" pitchFamily="18" charset="0"/>
                <a:cs typeface="Times New Roman" panose="02020603050405020304" pitchFamily="18" charset="0"/>
              </a:rPr>
            </a:br>
            <a:r>
              <a:rPr lang="en-IN" sz="1050" dirty="0">
                <a:latin typeface="Times New Roman" panose="02020603050405020304" pitchFamily="18" charset="0"/>
                <a:cs typeface="Times New Roman" panose="02020603050405020304" pitchFamily="18" charset="0"/>
              </a:rPr>
              <a:t>RESOLVE FEEDBACK </a:t>
            </a:r>
          </a:p>
        </p:txBody>
      </p:sp>
      <p:sp>
        <p:nvSpPr>
          <p:cNvPr id="27" name="Rectangle: Rounded Corners 26">
            <a:extLst>
              <a:ext uri="{FF2B5EF4-FFF2-40B4-BE49-F238E27FC236}">
                <a16:creationId xmlns:a16="http://schemas.microsoft.com/office/drawing/2014/main" id="{260AD538-4499-820E-7405-15B1EEE5F321}"/>
              </a:ext>
            </a:extLst>
          </p:cNvPr>
          <p:cNvSpPr/>
          <p:nvPr/>
        </p:nvSpPr>
        <p:spPr>
          <a:xfrm>
            <a:off x="10590970" y="4583609"/>
            <a:ext cx="971764" cy="64870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IN" sz="1050" dirty="0">
                <a:latin typeface="Times New Roman" panose="02020603050405020304" pitchFamily="18" charset="0"/>
                <a:cs typeface="Times New Roman" panose="02020603050405020304" pitchFamily="18" charset="0"/>
              </a:rPr>
              <a:t>PUBLISH </a:t>
            </a:r>
          </a:p>
          <a:p>
            <a:pPr algn="ctr">
              <a:lnSpc>
                <a:spcPct val="150000"/>
              </a:lnSpc>
            </a:pPr>
            <a:r>
              <a:rPr lang="en-IN" sz="1050" dirty="0">
                <a:latin typeface="Times New Roman" panose="02020603050405020304" pitchFamily="18" charset="0"/>
                <a:cs typeface="Times New Roman" panose="02020603050405020304" pitchFamily="18" charset="0"/>
              </a:rPr>
              <a:t> COUNT</a:t>
            </a:r>
          </a:p>
        </p:txBody>
      </p:sp>
      <p:cxnSp>
        <p:nvCxnSpPr>
          <p:cNvPr id="29" name="Straight Arrow Connector 28">
            <a:extLst>
              <a:ext uri="{FF2B5EF4-FFF2-40B4-BE49-F238E27FC236}">
                <a16:creationId xmlns:a16="http://schemas.microsoft.com/office/drawing/2014/main" id="{8839A9F1-C5FE-2B3C-3D66-F668FD589B6E}"/>
              </a:ext>
            </a:extLst>
          </p:cNvPr>
          <p:cNvCxnSpPr>
            <a:cxnSpLocks/>
            <a:endCxn id="7" idx="0"/>
          </p:cNvCxnSpPr>
          <p:nvPr/>
        </p:nvCxnSpPr>
        <p:spPr>
          <a:xfrm>
            <a:off x="5978011" y="1004794"/>
            <a:ext cx="1" cy="241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DC2A1321-2BD9-CA51-BB4D-4094B1BC7FD0}"/>
              </a:ext>
            </a:extLst>
          </p:cNvPr>
          <p:cNvCxnSpPr>
            <a:cxnSpLocks/>
            <a:stCxn id="7" idx="2"/>
            <a:endCxn id="8" idx="0"/>
          </p:cNvCxnSpPr>
          <p:nvPr/>
        </p:nvCxnSpPr>
        <p:spPr>
          <a:xfrm rot="5400000">
            <a:off x="4787764" y="963015"/>
            <a:ext cx="648929" cy="173156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FC81AC7-4443-086E-C459-5AB3FE06EB67}"/>
              </a:ext>
            </a:extLst>
          </p:cNvPr>
          <p:cNvCxnSpPr>
            <a:cxnSpLocks/>
            <a:stCxn id="7" idx="2"/>
            <a:endCxn id="9" idx="0"/>
          </p:cNvCxnSpPr>
          <p:nvPr/>
        </p:nvCxnSpPr>
        <p:spPr>
          <a:xfrm rot="16200000" flipH="1">
            <a:off x="6586930" y="895417"/>
            <a:ext cx="668591" cy="18864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319C9C4-579F-0F10-B55E-13EA684F9EC8}"/>
              </a:ext>
            </a:extLst>
          </p:cNvPr>
          <p:cNvCxnSpPr>
            <a:cxnSpLocks/>
            <a:stCxn id="8" idx="2"/>
            <a:endCxn id="10" idx="0"/>
          </p:cNvCxnSpPr>
          <p:nvPr/>
        </p:nvCxnSpPr>
        <p:spPr>
          <a:xfrm>
            <a:off x="4246443" y="2428568"/>
            <a:ext cx="0" cy="410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978A287-43DD-27E9-6322-728634734784}"/>
              </a:ext>
            </a:extLst>
          </p:cNvPr>
          <p:cNvCxnSpPr>
            <a:cxnSpLocks/>
          </p:cNvCxnSpPr>
          <p:nvPr/>
        </p:nvCxnSpPr>
        <p:spPr>
          <a:xfrm>
            <a:off x="7864437" y="2452223"/>
            <a:ext cx="0" cy="410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2B66162-E0BE-674E-F922-42E637455986}"/>
              </a:ext>
            </a:extLst>
          </p:cNvPr>
          <p:cNvCxnSpPr>
            <a:cxnSpLocks/>
          </p:cNvCxnSpPr>
          <p:nvPr/>
        </p:nvCxnSpPr>
        <p:spPr>
          <a:xfrm>
            <a:off x="11022245" y="4168832"/>
            <a:ext cx="0" cy="410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EA4BE5DE-0B34-C4FB-8CB8-F1C6E94CB84D}"/>
              </a:ext>
            </a:extLst>
          </p:cNvPr>
          <p:cNvCxnSpPr>
            <a:cxnSpLocks/>
            <a:stCxn id="10" idx="2"/>
            <a:endCxn id="12" idx="0"/>
          </p:cNvCxnSpPr>
          <p:nvPr/>
        </p:nvCxnSpPr>
        <p:spPr>
          <a:xfrm rot="5400000">
            <a:off x="2349032" y="1946985"/>
            <a:ext cx="605610" cy="3189212"/>
          </a:xfrm>
          <a:prstGeom prst="bentConnector3">
            <a:avLst>
              <a:gd name="adj1" fmla="val 4675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0B9E8BE-55E3-ABFF-B3C9-B174A509D47E}"/>
              </a:ext>
            </a:extLst>
          </p:cNvPr>
          <p:cNvCxnSpPr>
            <a:cxnSpLocks/>
            <a:stCxn id="10" idx="2"/>
            <a:endCxn id="20" idx="0"/>
          </p:cNvCxnSpPr>
          <p:nvPr/>
        </p:nvCxnSpPr>
        <p:spPr>
          <a:xfrm rot="16200000" flipH="1">
            <a:off x="4122070" y="3363159"/>
            <a:ext cx="610539" cy="361792"/>
          </a:xfrm>
          <a:prstGeom prst="bentConnector3">
            <a:avLst>
              <a:gd name="adj1" fmla="val 467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56E6BE9-C0DD-043E-62EC-4F9EB5239168}"/>
              </a:ext>
            </a:extLst>
          </p:cNvPr>
          <p:cNvCxnSpPr>
            <a:cxnSpLocks/>
            <a:endCxn id="17" idx="0"/>
          </p:cNvCxnSpPr>
          <p:nvPr/>
        </p:nvCxnSpPr>
        <p:spPr>
          <a:xfrm>
            <a:off x="1907316" y="3510100"/>
            <a:ext cx="0" cy="33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F00D148-135F-3B8D-5412-76DA23727E55}"/>
              </a:ext>
            </a:extLst>
          </p:cNvPr>
          <p:cNvCxnSpPr>
            <a:cxnSpLocks/>
          </p:cNvCxnSpPr>
          <p:nvPr/>
        </p:nvCxnSpPr>
        <p:spPr>
          <a:xfrm>
            <a:off x="2728309" y="3510100"/>
            <a:ext cx="0" cy="33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272593F-DB60-528B-1261-601454127213}"/>
              </a:ext>
            </a:extLst>
          </p:cNvPr>
          <p:cNvCxnSpPr>
            <a:cxnSpLocks/>
          </p:cNvCxnSpPr>
          <p:nvPr/>
        </p:nvCxnSpPr>
        <p:spPr>
          <a:xfrm>
            <a:off x="3583716" y="3510100"/>
            <a:ext cx="0" cy="334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F8CEC2E2-5738-8495-6639-C79694DD8B78}"/>
              </a:ext>
            </a:extLst>
          </p:cNvPr>
          <p:cNvCxnSpPr>
            <a:cxnSpLocks/>
            <a:stCxn id="11" idx="2"/>
            <a:endCxn id="25" idx="0"/>
          </p:cNvCxnSpPr>
          <p:nvPr/>
        </p:nvCxnSpPr>
        <p:spPr>
          <a:xfrm rot="16200000" flipH="1">
            <a:off x="9154171" y="1953025"/>
            <a:ext cx="591775" cy="317124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634ECA9A-F322-592D-701E-4D5E93654421}"/>
              </a:ext>
            </a:extLst>
          </p:cNvPr>
          <p:cNvCxnSpPr>
            <a:cxnSpLocks/>
            <a:stCxn id="11" idx="2"/>
            <a:endCxn id="19" idx="0"/>
          </p:cNvCxnSpPr>
          <p:nvPr/>
        </p:nvCxnSpPr>
        <p:spPr>
          <a:xfrm rot="5400000">
            <a:off x="7312981" y="3297868"/>
            <a:ext cx="606566" cy="4963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98E8691-2666-1106-05ED-DA400E971174}"/>
              </a:ext>
            </a:extLst>
          </p:cNvPr>
          <p:cNvCxnSpPr>
            <a:cxnSpLocks/>
          </p:cNvCxnSpPr>
          <p:nvPr/>
        </p:nvCxnSpPr>
        <p:spPr>
          <a:xfrm>
            <a:off x="8166664" y="3510100"/>
            <a:ext cx="0" cy="324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C1075BE-127D-0F32-5D48-09572E588EC6}"/>
              </a:ext>
            </a:extLst>
          </p:cNvPr>
          <p:cNvCxnSpPr>
            <a:cxnSpLocks/>
          </p:cNvCxnSpPr>
          <p:nvPr/>
        </p:nvCxnSpPr>
        <p:spPr>
          <a:xfrm>
            <a:off x="8958161" y="3510100"/>
            <a:ext cx="0" cy="324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2E14B8C-F2B6-0DEA-5F68-09690A32B497}"/>
              </a:ext>
            </a:extLst>
          </p:cNvPr>
          <p:cNvCxnSpPr>
            <a:cxnSpLocks/>
          </p:cNvCxnSpPr>
          <p:nvPr/>
        </p:nvCxnSpPr>
        <p:spPr>
          <a:xfrm>
            <a:off x="9975800" y="3519943"/>
            <a:ext cx="0" cy="324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A874CE4F-3A38-F76F-E8BE-61D423FBE38B}"/>
              </a:ext>
            </a:extLst>
          </p:cNvPr>
          <p:cNvCxnSpPr>
            <a:cxnSpLocks/>
            <a:stCxn id="19" idx="2"/>
            <a:endCxn id="26" idx="0"/>
          </p:cNvCxnSpPr>
          <p:nvPr/>
        </p:nvCxnSpPr>
        <p:spPr>
          <a:xfrm rot="16200000" flipH="1">
            <a:off x="7949287" y="3602424"/>
            <a:ext cx="409837" cy="15722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121BB08F-B80D-8228-607A-1B25DEEF7604}"/>
              </a:ext>
            </a:extLst>
          </p:cNvPr>
          <p:cNvCxnSpPr>
            <a:cxnSpLocks/>
            <a:stCxn id="24" idx="2"/>
            <a:endCxn id="26" idx="0"/>
          </p:cNvCxnSpPr>
          <p:nvPr/>
        </p:nvCxnSpPr>
        <p:spPr>
          <a:xfrm rot="5400000">
            <a:off x="9282272" y="3836743"/>
            <a:ext cx="414766" cy="10986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6DA9692-94F6-AEAB-6375-44E962982D72}"/>
              </a:ext>
            </a:extLst>
          </p:cNvPr>
          <p:cNvCxnSpPr>
            <a:cxnSpLocks/>
            <a:stCxn id="22" idx="2"/>
          </p:cNvCxnSpPr>
          <p:nvPr/>
        </p:nvCxnSpPr>
        <p:spPr>
          <a:xfrm>
            <a:off x="8144526" y="4188550"/>
            <a:ext cx="0" cy="218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89C42B8-9BE3-7BFE-F047-68410D845172}"/>
              </a:ext>
            </a:extLst>
          </p:cNvPr>
          <p:cNvCxnSpPr>
            <a:cxnSpLocks/>
          </p:cNvCxnSpPr>
          <p:nvPr/>
        </p:nvCxnSpPr>
        <p:spPr>
          <a:xfrm flipH="1">
            <a:off x="8998726" y="4168849"/>
            <a:ext cx="1" cy="216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65B0F799-AB93-7A6E-BA27-452D20D82877}"/>
              </a:ext>
            </a:extLst>
          </p:cNvPr>
          <p:cNvCxnSpPr>
            <a:cxnSpLocks/>
            <a:stCxn id="20" idx="2"/>
            <a:endCxn id="88" idx="0"/>
          </p:cNvCxnSpPr>
          <p:nvPr/>
        </p:nvCxnSpPr>
        <p:spPr>
          <a:xfrm rot="5400000">
            <a:off x="4003900" y="3979273"/>
            <a:ext cx="399986" cy="8086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Rectangle: Rounded Corners 87">
            <a:extLst>
              <a:ext uri="{FF2B5EF4-FFF2-40B4-BE49-F238E27FC236}">
                <a16:creationId xmlns:a16="http://schemas.microsoft.com/office/drawing/2014/main" id="{1C002E32-9D19-19DE-69E6-1292AFA9E11A}"/>
              </a:ext>
            </a:extLst>
          </p:cNvPr>
          <p:cNvSpPr/>
          <p:nvPr/>
        </p:nvSpPr>
        <p:spPr>
          <a:xfrm>
            <a:off x="2871018" y="4583608"/>
            <a:ext cx="1857063" cy="104042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IN" sz="1050" dirty="0">
                <a:latin typeface="Times New Roman" panose="02020603050405020304" pitchFamily="18" charset="0"/>
                <a:cs typeface="Times New Roman" panose="02020603050405020304" pitchFamily="18" charset="0"/>
              </a:rPr>
              <a:t>EDIT EMAIL </a:t>
            </a:r>
          </a:p>
          <a:p>
            <a:pPr algn="ctr">
              <a:lnSpc>
                <a:spcPct val="150000"/>
              </a:lnSpc>
            </a:pPr>
            <a:r>
              <a:rPr lang="en-IN" sz="1050" dirty="0">
                <a:latin typeface="Times New Roman" panose="02020603050405020304" pitchFamily="18" charset="0"/>
                <a:cs typeface="Times New Roman" panose="02020603050405020304" pitchFamily="18" charset="0"/>
              </a:rPr>
              <a:t> UPLOAD NEW PROFILE </a:t>
            </a:r>
          </a:p>
          <a:p>
            <a:pPr algn="ctr">
              <a:lnSpc>
                <a:spcPct val="150000"/>
              </a:lnSpc>
            </a:pPr>
            <a:r>
              <a:rPr lang="en-IN" sz="1050" dirty="0">
                <a:latin typeface="Times New Roman" panose="02020603050405020304" pitchFamily="18" charset="0"/>
                <a:cs typeface="Times New Roman" panose="02020603050405020304" pitchFamily="18" charset="0"/>
              </a:rPr>
              <a:t>ELIGIBILITY</a:t>
            </a:r>
            <a:br>
              <a:rPr lang="en-IN" sz="1050" dirty="0">
                <a:latin typeface="Times New Roman" panose="02020603050405020304" pitchFamily="18" charset="0"/>
                <a:cs typeface="Times New Roman" panose="02020603050405020304" pitchFamily="18" charset="0"/>
              </a:rPr>
            </a:br>
            <a:r>
              <a:rPr lang="en-IN" sz="1050" dirty="0">
                <a:latin typeface="Times New Roman" panose="02020603050405020304" pitchFamily="18" charset="0"/>
                <a:cs typeface="Times New Roman" panose="02020603050405020304" pitchFamily="18" charset="0"/>
              </a:rPr>
              <a:t>FEEDBACK ON APP </a:t>
            </a:r>
          </a:p>
        </p:txBody>
      </p:sp>
      <p:sp>
        <p:nvSpPr>
          <p:cNvPr id="91" name="Rectangle: Rounded Corners 90">
            <a:extLst>
              <a:ext uri="{FF2B5EF4-FFF2-40B4-BE49-F238E27FC236}">
                <a16:creationId xmlns:a16="http://schemas.microsoft.com/office/drawing/2014/main" id="{43868921-9630-85B3-1CC4-507FA5E1E2C1}"/>
              </a:ext>
            </a:extLst>
          </p:cNvPr>
          <p:cNvSpPr/>
          <p:nvPr/>
        </p:nvSpPr>
        <p:spPr>
          <a:xfrm>
            <a:off x="4442038" y="6028948"/>
            <a:ext cx="3617994" cy="334296"/>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050" dirty="0">
                <a:latin typeface="Times New Roman" panose="02020603050405020304" pitchFamily="18" charset="0"/>
                <a:cs typeface="Times New Roman" panose="02020603050405020304" pitchFamily="18" charset="0"/>
              </a:rPr>
              <a:t>THANKS FOR USING SMART VOTING APP / END</a:t>
            </a:r>
          </a:p>
        </p:txBody>
      </p:sp>
      <p:cxnSp>
        <p:nvCxnSpPr>
          <p:cNvPr id="93" name="Connector: Elbow 92">
            <a:extLst>
              <a:ext uri="{FF2B5EF4-FFF2-40B4-BE49-F238E27FC236}">
                <a16:creationId xmlns:a16="http://schemas.microsoft.com/office/drawing/2014/main" id="{9B290DF6-C7BF-D8B5-BF80-1DB2978A13D3}"/>
              </a:ext>
            </a:extLst>
          </p:cNvPr>
          <p:cNvCxnSpPr>
            <a:cxnSpLocks/>
            <a:stCxn id="88" idx="2"/>
            <a:endCxn id="91" idx="0"/>
          </p:cNvCxnSpPr>
          <p:nvPr/>
        </p:nvCxnSpPr>
        <p:spPr>
          <a:xfrm rot="16200000" flipH="1">
            <a:off x="4822835" y="4600747"/>
            <a:ext cx="404915" cy="245148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83638964-FB9C-D552-EBDA-5D6650A1CA56}"/>
              </a:ext>
            </a:extLst>
          </p:cNvPr>
          <p:cNvCxnSpPr>
            <a:cxnSpLocks/>
            <a:stCxn id="26" idx="2"/>
            <a:endCxn id="91" idx="0"/>
          </p:cNvCxnSpPr>
          <p:nvPr/>
        </p:nvCxnSpPr>
        <p:spPr>
          <a:xfrm rot="5400000">
            <a:off x="7398146" y="4486773"/>
            <a:ext cx="395064" cy="26892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F9444A-1734-951A-5E31-E941C1E7728D}"/>
              </a:ext>
            </a:extLst>
          </p:cNvPr>
          <p:cNvSpPr txBox="1"/>
          <p:nvPr/>
        </p:nvSpPr>
        <p:spPr>
          <a:xfrm>
            <a:off x="1747452" y="532375"/>
            <a:ext cx="2649161"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Flow chart</a:t>
            </a:r>
            <a:endParaRPr lang="en-IN" sz="3600" b="1"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4B6A2650-98EF-54B4-62B8-1454F0E27CA7}"/>
              </a:ext>
            </a:extLst>
          </p:cNvPr>
          <p:cNvSpPr>
            <a:spLocks noGrp="1"/>
          </p:cNvSpPr>
          <p:nvPr>
            <p:ph type="ftr" sz="quarter" idx="11"/>
          </p:nvPr>
        </p:nvSpPr>
        <p:spPr>
          <a:xfrm>
            <a:off x="1531372" y="6481892"/>
            <a:ext cx="7619999" cy="365125"/>
          </a:xfrm>
        </p:spPr>
        <p:txBody>
          <a:bodyPr/>
          <a:lstStyle/>
          <a:p>
            <a:r>
              <a:rPr lang="en-IN" dirty="0"/>
              <a:t>Government Engineering College , Nargund</a:t>
            </a:r>
          </a:p>
        </p:txBody>
      </p:sp>
      <p:sp>
        <p:nvSpPr>
          <p:cNvPr id="3" name="Slide Number Placeholder 2">
            <a:extLst>
              <a:ext uri="{FF2B5EF4-FFF2-40B4-BE49-F238E27FC236}">
                <a16:creationId xmlns:a16="http://schemas.microsoft.com/office/drawing/2014/main" id="{487A7C96-0941-A278-2E49-7DF2D911C060}"/>
              </a:ext>
            </a:extLst>
          </p:cNvPr>
          <p:cNvSpPr>
            <a:spLocks noGrp="1"/>
          </p:cNvSpPr>
          <p:nvPr>
            <p:ph type="sldNum" sz="quarter" idx="12"/>
          </p:nvPr>
        </p:nvSpPr>
        <p:spPr/>
        <p:txBody>
          <a:bodyPr/>
          <a:lstStyle/>
          <a:p>
            <a:fld id="{82A6025B-BE10-4CE5-986D-85CC60FC038F}" type="slidenum">
              <a:rPr lang="en-IN" smtClean="0"/>
              <a:t>10</a:t>
            </a:fld>
            <a:endParaRPr lang="en-IN"/>
          </a:p>
        </p:txBody>
      </p:sp>
      <p:sp>
        <p:nvSpPr>
          <p:cNvPr id="4" name="Oval 3">
            <a:extLst>
              <a:ext uri="{FF2B5EF4-FFF2-40B4-BE49-F238E27FC236}">
                <a16:creationId xmlns:a16="http://schemas.microsoft.com/office/drawing/2014/main" id="{74FBF8D1-1AD8-8ED6-C844-636759AD4DAF}"/>
              </a:ext>
            </a:extLst>
          </p:cNvPr>
          <p:cNvSpPr/>
          <p:nvPr/>
        </p:nvSpPr>
        <p:spPr>
          <a:xfrm>
            <a:off x="5418802" y="457828"/>
            <a:ext cx="1118418" cy="54204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 name="TextBox 4">
            <a:extLst>
              <a:ext uri="{FF2B5EF4-FFF2-40B4-BE49-F238E27FC236}">
                <a16:creationId xmlns:a16="http://schemas.microsoft.com/office/drawing/2014/main" id="{B1312AC9-A7DF-F0D7-A051-D7B542930356}"/>
              </a:ext>
            </a:extLst>
          </p:cNvPr>
          <p:cNvSpPr txBox="1"/>
          <p:nvPr/>
        </p:nvSpPr>
        <p:spPr>
          <a:xfrm>
            <a:off x="5626510" y="628825"/>
            <a:ext cx="703002" cy="253916"/>
          </a:xfrm>
          <a:prstGeom prst="rect">
            <a:avLst/>
          </a:prstGeom>
          <a:noFill/>
          <a:ln>
            <a:solidFill>
              <a:schemeClr val="bg1"/>
            </a:solidFill>
          </a:ln>
        </p:spPr>
        <p:txBody>
          <a:bodyPr wrap="square" rtlCol="0">
            <a:spAutoFit/>
          </a:bodyPr>
          <a:lstStyle/>
          <a:p>
            <a:r>
              <a:rPr lang="en-US" sz="1050" dirty="0">
                <a:latin typeface="Times New Roman" panose="02020603050405020304" pitchFamily="18" charset="0"/>
                <a:cs typeface="Times New Roman" panose="02020603050405020304" pitchFamily="18" charset="0"/>
              </a:rPr>
              <a:t>START</a:t>
            </a:r>
            <a:endParaRPr lang="en-IN"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3928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9D9A6-5B04-E2DC-9645-3C2D01C4449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7E7488C-DBF0-57E7-542D-98E6A1CF5C66}"/>
              </a:ext>
            </a:extLst>
          </p:cNvPr>
          <p:cNvSpPr txBox="1"/>
          <p:nvPr/>
        </p:nvSpPr>
        <p:spPr>
          <a:xfrm>
            <a:off x="1769053" y="588898"/>
            <a:ext cx="3717347" cy="646331"/>
          </a:xfrm>
          <a:prstGeom prst="rect">
            <a:avLst/>
          </a:prstGeom>
          <a:noFill/>
        </p:spPr>
        <p:txBody>
          <a:bodyPr wrap="square">
            <a:spAutoFit/>
          </a:bodyPr>
          <a:lstStyle/>
          <a:p>
            <a:r>
              <a:rPr lang="en-IN" sz="3600" b="1" dirty="0">
                <a:latin typeface="Times New Roman" panose="02020603050405020304" pitchFamily="18" charset="0"/>
                <a:cs typeface="Times New Roman" panose="02020603050405020304" pitchFamily="18" charset="0"/>
              </a:rPr>
              <a:t>Implementation</a:t>
            </a:r>
          </a:p>
        </p:txBody>
      </p:sp>
      <p:sp>
        <p:nvSpPr>
          <p:cNvPr id="29" name="TextBox 28">
            <a:extLst>
              <a:ext uri="{FF2B5EF4-FFF2-40B4-BE49-F238E27FC236}">
                <a16:creationId xmlns:a16="http://schemas.microsoft.com/office/drawing/2014/main" id="{C70D8ED3-3FF7-90ED-DE8E-C101963E41F5}"/>
              </a:ext>
            </a:extLst>
          </p:cNvPr>
          <p:cNvSpPr txBox="1"/>
          <p:nvPr/>
        </p:nvSpPr>
        <p:spPr>
          <a:xfrm>
            <a:off x="402358" y="3176269"/>
            <a:ext cx="4789303" cy="1477328"/>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This project proposes a </a:t>
            </a:r>
            <a:r>
              <a:rPr lang="en-US" b="1" dirty="0">
                <a:latin typeface="Times New Roman" panose="02020603050405020304" pitchFamily="18" charset="0"/>
                <a:cs typeface="Times New Roman" panose="02020603050405020304" pitchFamily="18" charset="0"/>
              </a:rPr>
              <a:t>Smart Voting System</a:t>
            </a:r>
            <a:r>
              <a:rPr lang="en-US" dirty="0">
                <a:latin typeface="Times New Roman" panose="02020603050405020304" pitchFamily="18" charset="0"/>
                <a:cs typeface="Times New Roman" panose="02020603050405020304" pitchFamily="18" charset="0"/>
              </a:rPr>
              <a:t> that leverages modern technology and </a:t>
            </a:r>
            <a:r>
              <a:rPr lang="en-US" b="1" dirty="0">
                <a:latin typeface="Times New Roman" panose="02020603050405020304" pitchFamily="18" charset="0"/>
                <a:cs typeface="Times New Roman" panose="02020603050405020304" pitchFamily="18" charset="0"/>
              </a:rPr>
              <a:t>ID proof-based authentication</a:t>
            </a:r>
            <a:r>
              <a:rPr lang="en-US" dirty="0">
                <a:latin typeface="Times New Roman" panose="02020603050405020304" pitchFamily="18" charset="0"/>
                <a:cs typeface="Times New Roman" panose="02020603050405020304" pitchFamily="18" charset="0"/>
              </a:rPr>
              <a:t> to provide a secure and efficient voting experience.</a:t>
            </a:r>
          </a:p>
          <a:p>
            <a:endParaRPr lang="en-IN" dirty="0"/>
          </a:p>
        </p:txBody>
      </p:sp>
      <p:pic>
        <p:nvPicPr>
          <p:cNvPr id="3" name="Picture 2" descr="A screenshot of a login form&#10;&#10;AI-generated content may be incorrect.">
            <a:extLst>
              <a:ext uri="{FF2B5EF4-FFF2-40B4-BE49-F238E27FC236}">
                <a16:creationId xmlns:a16="http://schemas.microsoft.com/office/drawing/2014/main" id="{E4C800AF-511C-5EF2-8460-3CD33A58D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39080"/>
            <a:ext cx="2239746" cy="4758813"/>
          </a:xfrm>
          <a:prstGeom prst="rect">
            <a:avLst/>
          </a:prstGeom>
        </p:spPr>
      </p:pic>
      <p:pic>
        <p:nvPicPr>
          <p:cNvPr id="11" name="Picture 10" descr="A screenshot of a phone&#10;&#10;AI-generated content may be incorrect.">
            <a:extLst>
              <a:ext uri="{FF2B5EF4-FFF2-40B4-BE49-F238E27FC236}">
                <a16:creationId xmlns:a16="http://schemas.microsoft.com/office/drawing/2014/main" id="{A5114184-5A1F-5AE0-26E7-57C51BC7CA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6168" y="1839078"/>
            <a:ext cx="2239747" cy="4758815"/>
          </a:xfrm>
          <a:prstGeom prst="rect">
            <a:avLst/>
          </a:prstGeom>
        </p:spPr>
      </p:pic>
      <p:sp>
        <p:nvSpPr>
          <p:cNvPr id="2" name="Footer Placeholder 1">
            <a:extLst>
              <a:ext uri="{FF2B5EF4-FFF2-40B4-BE49-F238E27FC236}">
                <a16:creationId xmlns:a16="http://schemas.microsoft.com/office/drawing/2014/main" id="{94F040AD-6921-B37E-8C0B-E0E886EBEC7E}"/>
              </a:ext>
            </a:extLst>
          </p:cNvPr>
          <p:cNvSpPr>
            <a:spLocks noGrp="1"/>
          </p:cNvSpPr>
          <p:nvPr>
            <p:ph type="ftr" sz="quarter" idx="11"/>
          </p:nvPr>
        </p:nvSpPr>
        <p:spPr>
          <a:xfrm>
            <a:off x="1517495" y="6492875"/>
            <a:ext cx="7619999" cy="365125"/>
          </a:xfrm>
        </p:spPr>
        <p:txBody>
          <a:bodyPr/>
          <a:lstStyle/>
          <a:p>
            <a:r>
              <a:rPr lang="en-IN" dirty="0"/>
              <a:t>Government Engineering College , Nargund</a:t>
            </a:r>
          </a:p>
        </p:txBody>
      </p:sp>
      <p:sp>
        <p:nvSpPr>
          <p:cNvPr id="4" name="Slide Number Placeholder 3">
            <a:extLst>
              <a:ext uri="{FF2B5EF4-FFF2-40B4-BE49-F238E27FC236}">
                <a16:creationId xmlns:a16="http://schemas.microsoft.com/office/drawing/2014/main" id="{9781731E-951C-EEF1-C792-41BC0D4F0BA6}"/>
              </a:ext>
            </a:extLst>
          </p:cNvPr>
          <p:cNvSpPr>
            <a:spLocks noGrp="1"/>
          </p:cNvSpPr>
          <p:nvPr>
            <p:ph type="sldNum" sz="quarter" idx="12"/>
          </p:nvPr>
        </p:nvSpPr>
        <p:spPr/>
        <p:txBody>
          <a:bodyPr/>
          <a:lstStyle/>
          <a:p>
            <a:fld id="{82A6025B-BE10-4CE5-986D-85CC60FC038F}" type="slidenum">
              <a:rPr lang="en-IN" smtClean="0"/>
              <a:t>11</a:t>
            </a:fld>
            <a:endParaRPr lang="en-IN"/>
          </a:p>
        </p:txBody>
      </p:sp>
    </p:spTree>
    <p:extLst>
      <p:ext uri="{BB962C8B-B14F-4D97-AF65-F5344CB8AC3E}">
        <p14:creationId xmlns:p14="http://schemas.microsoft.com/office/powerpoint/2010/main" val="1282827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AI-generated content may be incorrect.">
            <a:extLst>
              <a:ext uri="{FF2B5EF4-FFF2-40B4-BE49-F238E27FC236}">
                <a16:creationId xmlns:a16="http://schemas.microsoft.com/office/drawing/2014/main" id="{65752F6B-5B92-79F6-C601-29256FD65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624" y="1761576"/>
            <a:ext cx="2294577" cy="4875313"/>
          </a:xfrm>
          <a:prstGeom prst="rect">
            <a:avLst/>
          </a:prstGeom>
        </p:spPr>
      </p:pic>
      <p:pic>
        <p:nvPicPr>
          <p:cNvPr id="5" name="Picture 4" descr="A screenshot of a phone&#10;&#10;AI-generated content may be incorrect.">
            <a:extLst>
              <a:ext uri="{FF2B5EF4-FFF2-40B4-BE49-F238E27FC236}">
                <a16:creationId xmlns:a16="http://schemas.microsoft.com/office/drawing/2014/main" id="{4A4623F1-0B54-1F73-12EC-60127E877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740" y="1761576"/>
            <a:ext cx="2294577" cy="4875313"/>
          </a:xfrm>
          <a:prstGeom prst="rect">
            <a:avLst/>
          </a:prstGeom>
        </p:spPr>
      </p:pic>
      <p:pic>
        <p:nvPicPr>
          <p:cNvPr id="9" name="Picture 8" descr="A screenshot of a phone&#10;&#10;AI-generated content may be incorrect.">
            <a:extLst>
              <a:ext uri="{FF2B5EF4-FFF2-40B4-BE49-F238E27FC236}">
                <a16:creationId xmlns:a16="http://schemas.microsoft.com/office/drawing/2014/main" id="{CEAB92C3-708E-D071-812F-E4B78386BE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0274" y="1761577"/>
            <a:ext cx="2294577" cy="4875313"/>
          </a:xfrm>
          <a:prstGeom prst="rect">
            <a:avLst/>
          </a:prstGeom>
        </p:spPr>
      </p:pic>
      <p:pic>
        <p:nvPicPr>
          <p:cNvPr id="10" name="Picture 9" descr="A screenshot of a cell phone&#10;&#10;AI-generated content may be incorrect.">
            <a:extLst>
              <a:ext uri="{FF2B5EF4-FFF2-40B4-BE49-F238E27FC236}">
                <a16:creationId xmlns:a16="http://schemas.microsoft.com/office/drawing/2014/main" id="{9F19491C-C211-A076-1867-4A230E75E6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6856" y="1761576"/>
            <a:ext cx="2180589" cy="4820646"/>
          </a:xfrm>
          <a:prstGeom prst="rect">
            <a:avLst/>
          </a:prstGeom>
        </p:spPr>
      </p:pic>
      <p:pic>
        <p:nvPicPr>
          <p:cNvPr id="4" name="Picture 3">
            <a:extLst>
              <a:ext uri="{FF2B5EF4-FFF2-40B4-BE49-F238E27FC236}">
                <a16:creationId xmlns:a16="http://schemas.microsoft.com/office/drawing/2014/main" id="{8DCC8D83-A5AF-7B4A-24C6-931278CF8E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1090" y="1737627"/>
            <a:ext cx="2294576" cy="4868544"/>
          </a:xfrm>
          <a:prstGeom prst="rect">
            <a:avLst/>
          </a:prstGeom>
        </p:spPr>
      </p:pic>
      <p:pic>
        <p:nvPicPr>
          <p:cNvPr id="7" name="Picture 6">
            <a:extLst>
              <a:ext uri="{FF2B5EF4-FFF2-40B4-BE49-F238E27FC236}">
                <a16:creationId xmlns:a16="http://schemas.microsoft.com/office/drawing/2014/main" id="{341A8D90-0630-BFFA-4D70-56868C7BBA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6856" y="1747459"/>
            <a:ext cx="2180590" cy="4868544"/>
          </a:xfrm>
          <a:prstGeom prst="rect">
            <a:avLst/>
          </a:prstGeom>
        </p:spPr>
      </p:pic>
      <p:pic>
        <p:nvPicPr>
          <p:cNvPr id="11" name="Picture 10">
            <a:extLst>
              <a:ext uri="{FF2B5EF4-FFF2-40B4-BE49-F238E27FC236}">
                <a16:creationId xmlns:a16="http://schemas.microsoft.com/office/drawing/2014/main" id="{248400FA-9BB7-93EB-981B-EE4ABE4CCE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87267" y="1768346"/>
            <a:ext cx="2180589" cy="4868543"/>
          </a:xfrm>
          <a:prstGeom prst="rect">
            <a:avLst/>
          </a:prstGeom>
        </p:spPr>
      </p:pic>
      <p:sp>
        <p:nvSpPr>
          <p:cNvPr id="2" name="Footer Placeholder 1">
            <a:extLst>
              <a:ext uri="{FF2B5EF4-FFF2-40B4-BE49-F238E27FC236}">
                <a16:creationId xmlns:a16="http://schemas.microsoft.com/office/drawing/2014/main" id="{21D888C5-85DA-64E8-A2C1-64A372497E51}"/>
              </a:ext>
            </a:extLst>
          </p:cNvPr>
          <p:cNvSpPr>
            <a:spLocks noGrp="1"/>
          </p:cNvSpPr>
          <p:nvPr>
            <p:ph type="ftr" sz="quarter" idx="11"/>
          </p:nvPr>
        </p:nvSpPr>
        <p:spPr>
          <a:xfrm>
            <a:off x="1349553" y="6582222"/>
            <a:ext cx="7619999" cy="365125"/>
          </a:xfrm>
        </p:spPr>
        <p:txBody>
          <a:bodyPr/>
          <a:lstStyle/>
          <a:p>
            <a:r>
              <a:rPr lang="en-IN" dirty="0"/>
              <a:t>Government Engineering College , Nargund</a:t>
            </a:r>
          </a:p>
        </p:txBody>
      </p:sp>
      <p:sp>
        <p:nvSpPr>
          <p:cNvPr id="6" name="Slide Number Placeholder 5">
            <a:extLst>
              <a:ext uri="{FF2B5EF4-FFF2-40B4-BE49-F238E27FC236}">
                <a16:creationId xmlns:a16="http://schemas.microsoft.com/office/drawing/2014/main" id="{D88A8066-CD2C-0303-C932-C4C173057DC7}"/>
              </a:ext>
            </a:extLst>
          </p:cNvPr>
          <p:cNvSpPr>
            <a:spLocks noGrp="1"/>
          </p:cNvSpPr>
          <p:nvPr>
            <p:ph type="sldNum" sz="quarter" idx="12"/>
          </p:nvPr>
        </p:nvSpPr>
        <p:spPr/>
        <p:txBody>
          <a:bodyPr/>
          <a:lstStyle/>
          <a:p>
            <a:fld id="{82A6025B-BE10-4CE5-986D-85CC60FC038F}" type="slidenum">
              <a:rPr lang="en-IN" smtClean="0"/>
              <a:t>12</a:t>
            </a:fld>
            <a:endParaRPr lang="en-IN"/>
          </a:p>
        </p:txBody>
      </p:sp>
    </p:spTree>
    <p:extLst>
      <p:ext uri="{BB962C8B-B14F-4D97-AF65-F5344CB8AC3E}">
        <p14:creationId xmlns:p14="http://schemas.microsoft.com/office/powerpoint/2010/main" val="2788305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oting form&#10;&#10;AI-generated content may be incorrect.">
            <a:extLst>
              <a:ext uri="{FF2B5EF4-FFF2-40B4-BE49-F238E27FC236}">
                <a16:creationId xmlns:a16="http://schemas.microsoft.com/office/drawing/2014/main" id="{2BA98163-B0E3-E725-3C27-2A0C8517D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1155" y="1582079"/>
            <a:ext cx="2294577" cy="4875314"/>
          </a:xfrm>
          <a:prstGeom prst="rect">
            <a:avLst/>
          </a:prstGeom>
        </p:spPr>
      </p:pic>
      <p:pic>
        <p:nvPicPr>
          <p:cNvPr id="6" name="Picture 5" descr="A screenshot of a cell phone&#10;&#10;AI-generated content may be incorrect.">
            <a:extLst>
              <a:ext uri="{FF2B5EF4-FFF2-40B4-BE49-F238E27FC236}">
                <a16:creationId xmlns:a16="http://schemas.microsoft.com/office/drawing/2014/main" id="{C4861DEE-C691-06EF-BAF1-C042602EC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25" y="1582079"/>
            <a:ext cx="2266937" cy="5011536"/>
          </a:xfrm>
          <a:prstGeom prst="rect">
            <a:avLst/>
          </a:prstGeom>
        </p:spPr>
      </p:pic>
      <p:pic>
        <p:nvPicPr>
          <p:cNvPr id="4" name="Picture 3">
            <a:extLst>
              <a:ext uri="{FF2B5EF4-FFF2-40B4-BE49-F238E27FC236}">
                <a16:creationId xmlns:a16="http://schemas.microsoft.com/office/drawing/2014/main" id="{017C9A75-8E16-A889-70DF-BC50455BA0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25" y="1311018"/>
            <a:ext cx="2426435" cy="5417436"/>
          </a:xfrm>
          <a:prstGeom prst="rect">
            <a:avLst/>
          </a:prstGeom>
        </p:spPr>
      </p:pic>
      <p:pic>
        <p:nvPicPr>
          <p:cNvPr id="9" name="Picture 8">
            <a:extLst>
              <a:ext uri="{FF2B5EF4-FFF2-40B4-BE49-F238E27FC236}">
                <a16:creationId xmlns:a16="http://schemas.microsoft.com/office/drawing/2014/main" id="{AFD7D7AF-FDB1-6617-153A-D2160AE1A0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1808" y="1311018"/>
            <a:ext cx="2426435" cy="5417436"/>
          </a:xfrm>
          <a:prstGeom prst="rect">
            <a:avLst/>
          </a:prstGeom>
        </p:spPr>
      </p:pic>
      <p:pic>
        <p:nvPicPr>
          <p:cNvPr id="8" name="Picture 7">
            <a:extLst>
              <a:ext uri="{FF2B5EF4-FFF2-40B4-BE49-F238E27FC236}">
                <a16:creationId xmlns:a16="http://schemas.microsoft.com/office/drawing/2014/main" id="{6596091D-2BDD-F761-E666-5A65D1CE82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2697" y="1302532"/>
            <a:ext cx="2431491" cy="5425921"/>
          </a:xfrm>
          <a:prstGeom prst="rect">
            <a:avLst/>
          </a:prstGeom>
        </p:spPr>
      </p:pic>
      <p:pic>
        <p:nvPicPr>
          <p:cNvPr id="13" name="Picture 12">
            <a:extLst>
              <a:ext uri="{FF2B5EF4-FFF2-40B4-BE49-F238E27FC236}">
                <a16:creationId xmlns:a16="http://schemas.microsoft.com/office/drawing/2014/main" id="{2B817A12-C291-98CE-DEAA-52CA30DC0E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65863" y="1237758"/>
            <a:ext cx="2488258" cy="5555468"/>
          </a:xfrm>
          <a:prstGeom prst="rect">
            <a:avLst/>
          </a:prstGeom>
        </p:spPr>
      </p:pic>
      <p:sp>
        <p:nvSpPr>
          <p:cNvPr id="14" name="Footer Placeholder 13">
            <a:extLst>
              <a:ext uri="{FF2B5EF4-FFF2-40B4-BE49-F238E27FC236}">
                <a16:creationId xmlns:a16="http://schemas.microsoft.com/office/drawing/2014/main" id="{6F48110D-665F-41E9-86B1-BBA594B5DF95}"/>
              </a:ext>
            </a:extLst>
          </p:cNvPr>
          <p:cNvSpPr>
            <a:spLocks noGrp="1"/>
          </p:cNvSpPr>
          <p:nvPr>
            <p:ph type="ftr" sz="quarter" idx="11"/>
          </p:nvPr>
        </p:nvSpPr>
        <p:spPr>
          <a:xfrm>
            <a:off x="1242193" y="6610663"/>
            <a:ext cx="7619999" cy="365125"/>
          </a:xfrm>
        </p:spPr>
        <p:txBody>
          <a:bodyPr/>
          <a:lstStyle/>
          <a:p>
            <a:r>
              <a:rPr lang="en-IN" dirty="0"/>
              <a:t>Government Engineering College , Nargund</a:t>
            </a:r>
          </a:p>
        </p:txBody>
      </p:sp>
      <p:sp>
        <p:nvSpPr>
          <p:cNvPr id="15" name="Slide Number Placeholder 14">
            <a:extLst>
              <a:ext uri="{FF2B5EF4-FFF2-40B4-BE49-F238E27FC236}">
                <a16:creationId xmlns:a16="http://schemas.microsoft.com/office/drawing/2014/main" id="{A1322D90-E955-3113-667E-B7CE94916C38}"/>
              </a:ext>
            </a:extLst>
          </p:cNvPr>
          <p:cNvSpPr>
            <a:spLocks noGrp="1"/>
          </p:cNvSpPr>
          <p:nvPr>
            <p:ph type="sldNum" sz="quarter" idx="12"/>
          </p:nvPr>
        </p:nvSpPr>
        <p:spPr/>
        <p:txBody>
          <a:bodyPr/>
          <a:lstStyle/>
          <a:p>
            <a:fld id="{82A6025B-BE10-4CE5-986D-85CC60FC038F}" type="slidenum">
              <a:rPr lang="en-IN" smtClean="0"/>
              <a:t>13</a:t>
            </a:fld>
            <a:endParaRPr lang="en-IN"/>
          </a:p>
        </p:txBody>
      </p:sp>
    </p:spTree>
    <p:extLst>
      <p:ext uri="{BB962C8B-B14F-4D97-AF65-F5344CB8AC3E}">
        <p14:creationId xmlns:p14="http://schemas.microsoft.com/office/powerpoint/2010/main" val="2695574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AI-generated content may be incorrect.">
            <a:extLst>
              <a:ext uri="{FF2B5EF4-FFF2-40B4-BE49-F238E27FC236}">
                <a16:creationId xmlns:a16="http://schemas.microsoft.com/office/drawing/2014/main" id="{DF916D2C-A1DC-CF81-3A59-7D9CB5CA4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937" y="1258704"/>
            <a:ext cx="2523234" cy="5361143"/>
          </a:xfrm>
          <a:prstGeom prst="rect">
            <a:avLst/>
          </a:prstGeom>
        </p:spPr>
      </p:pic>
      <p:pic>
        <p:nvPicPr>
          <p:cNvPr id="5" name="Picture 4" descr="A screenshot of a cellphone&#10;&#10;AI-generated content may be incorrect.">
            <a:extLst>
              <a:ext uri="{FF2B5EF4-FFF2-40B4-BE49-F238E27FC236}">
                <a16:creationId xmlns:a16="http://schemas.microsoft.com/office/drawing/2014/main" id="{7FD08414-3472-CE0F-0A58-394FAD8B6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6290" y="1225417"/>
            <a:ext cx="2523234" cy="5361144"/>
          </a:xfrm>
          <a:prstGeom prst="rect">
            <a:avLst/>
          </a:prstGeom>
        </p:spPr>
      </p:pic>
      <p:pic>
        <p:nvPicPr>
          <p:cNvPr id="7" name="Picture 6" descr="A screenshot of a phone&#10;&#10;AI-generated content may be incorrect.">
            <a:extLst>
              <a:ext uri="{FF2B5EF4-FFF2-40B4-BE49-F238E27FC236}">
                <a16:creationId xmlns:a16="http://schemas.microsoft.com/office/drawing/2014/main" id="{49CB3ABF-428E-C42D-A87E-4F7A10179E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9648" y="1225417"/>
            <a:ext cx="2523234" cy="5361143"/>
          </a:xfrm>
          <a:prstGeom prst="rect">
            <a:avLst/>
          </a:prstGeom>
        </p:spPr>
      </p:pic>
      <p:pic>
        <p:nvPicPr>
          <p:cNvPr id="4" name="Picture 3">
            <a:extLst>
              <a:ext uri="{FF2B5EF4-FFF2-40B4-BE49-F238E27FC236}">
                <a16:creationId xmlns:a16="http://schemas.microsoft.com/office/drawing/2014/main" id="{873BB49E-552F-8CCE-9842-0F5EFFA617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31788" y="1106341"/>
            <a:ext cx="2454555" cy="5480219"/>
          </a:xfrm>
          <a:prstGeom prst="rect">
            <a:avLst/>
          </a:prstGeom>
        </p:spPr>
      </p:pic>
      <p:sp>
        <p:nvSpPr>
          <p:cNvPr id="6" name="Footer Placeholder 5">
            <a:extLst>
              <a:ext uri="{FF2B5EF4-FFF2-40B4-BE49-F238E27FC236}">
                <a16:creationId xmlns:a16="http://schemas.microsoft.com/office/drawing/2014/main" id="{12E50BA8-8B04-489A-04BB-D6E8B9DDA101}"/>
              </a:ext>
            </a:extLst>
          </p:cNvPr>
          <p:cNvSpPr>
            <a:spLocks noGrp="1"/>
          </p:cNvSpPr>
          <p:nvPr>
            <p:ph type="ftr" sz="quarter" idx="11"/>
          </p:nvPr>
        </p:nvSpPr>
        <p:spPr>
          <a:xfrm>
            <a:off x="1452883" y="6543081"/>
            <a:ext cx="7619999" cy="365125"/>
          </a:xfrm>
        </p:spPr>
        <p:txBody>
          <a:bodyPr/>
          <a:lstStyle/>
          <a:p>
            <a:r>
              <a:rPr lang="en-IN" dirty="0"/>
              <a:t>Government Engineering College , Nargund</a:t>
            </a:r>
          </a:p>
        </p:txBody>
      </p:sp>
      <p:sp>
        <p:nvSpPr>
          <p:cNvPr id="8" name="Slide Number Placeholder 7">
            <a:extLst>
              <a:ext uri="{FF2B5EF4-FFF2-40B4-BE49-F238E27FC236}">
                <a16:creationId xmlns:a16="http://schemas.microsoft.com/office/drawing/2014/main" id="{43C0D879-2909-6D53-C36E-122F60E40EFC}"/>
              </a:ext>
            </a:extLst>
          </p:cNvPr>
          <p:cNvSpPr>
            <a:spLocks noGrp="1"/>
          </p:cNvSpPr>
          <p:nvPr>
            <p:ph type="sldNum" sz="quarter" idx="12"/>
          </p:nvPr>
        </p:nvSpPr>
        <p:spPr/>
        <p:txBody>
          <a:bodyPr/>
          <a:lstStyle/>
          <a:p>
            <a:fld id="{82A6025B-BE10-4CE5-986D-85CC60FC038F}" type="slidenum">
              <a:rPr lang="en-IN" smtClean="0"/>
              <a:t>14</a:t>
            </a:fld>
            <a:endParaRPr lang="en-IN"/>
          </a:p>
        </p:txBody>
      </p:sp>
    </p:spTree>
    <p:extLst>
      <p:ext uri="{BB962C8B-B14F-4D97-AF65-F5344CB8AC3E}">
        <p14:creationId xmlns:p14="http://schemas.microsoft.com/office/powerpoint/2010/main" val="3944627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AI-generated content may be incorrect.">
            <a:extLst>
              <a:ext uri="{FF2B5EF4-FFF2-40B4-BE49-F238E27FC236}">
                <a16:creationId xmlns:a16="http://schemas.microsoft.com/office/drawing/2014/main" id="{2B500B65-E133-BABB-CC42-1CE92378D5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4572" y="1324487"/>
            <a:ext cx="2441428" cy="5187329"/>
          </a:xfrm>
          <a:prstGeom prst="rect">
            <a:avLst/>
          </a:prstGeom>
        </p:spPr>
      </p:pic>
      <p:pic>
        <p:nvPicPr>
          <p:cNvPr id="13" name="Picture 12" descr="A screenshot of a phone&#10;&#10;AI-generated content may be incorrect.">
            <a:extLst>
              <a:ext uri="{FF2B5EF4-FFF2-40B4-BE49-F238E27FC236}">
                <a16:creationId xmlns:a16="http://schemas.microsoft.com/office/drawing/2014/main" id="{865BE6E2-8184-BAB9-BFB4-73A05C79F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2821" y="1324485"/>
            <a:ext cx="2441428" cy="5187331"/>
          </a:xfrm>
          <a:prstGeom prst="rect">
            <a:avLst/>
          </a:prstGeom>
        </p:spPr>
      </p:pic>
      <p:pic>
        <p:nvPicPr>
          <p:cNvPr id="3" name="Picture 2">
            <a:extLst>
              <a:ext uri="{FF2B5EF4-FFF2-40B4-BE49-F238E27FC236}">
                <a16:creationId xmlns:a16="http://schemas.microsoft.com/office/drawing/2014/main" id="{CA1AF247-8FD8-F380-BD42-7BFDDDCED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5" y="1324485"/>
            <a:ext cx="2400898" cy="5360421"/>
          </a:xfrm>
          <a:prstGeom prst="rect">
            <a:avLst/>
          </a:prstGeom>
        </p:spPr>
      </p:pic>
      <p:pic>
        <p:nvPicPr>
          <p:cNvPr id="5" name="Picture 4">
            <a:extLst>
              <a:ext uri="{FF2B5EF4-FFF2-40B4-BE49-F238E27FC236}">
                <a16:creationId xmlns:a16="http://schemas.microsoft.com/office/drawing/2014/main" id="{8716D192-C075-7FD7-2E27-1B1731B051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56398" y="1258117"/>
            <a:ext cx="2353098" cy="5253699"/>
          </a:xfrm>
          <a:prstGeom prst="rect">
            <a:avLst/>
          </a:prstGeom>
        </p:spPr>
      </p:pic>
      <p:sp>
        <p:nvSpPr>
          <p:cNvPr id="6" name="Footer Placeholder 5">
            <a:extLst>
              <a:ext uri="{FF2B5EF4-FFF2-40B4-BE49-F238E27FC236}">
                <a16:creationId xmlns:a16="http://schemas.microsoft.com/office/drawing/2014/main" id="{F920B684-B5DF-1DE0-99D5-0662FF93F54B}"/>
              </a:ext>
            </a:extLst>
          </p:cNvPr>
          <p:cNvSpPr>
            <a:spLocks noGrp="1"/>
          </p:cNvSpPr>
          <p:nvPr>
            <p:ph type="ftr" sz="quarter" idx="11"/>
          </p:nvPr>
        </p:nvSpPr>
        <p:spPr>
          <a:xfrm>
            <a:off x="1314250" y="6597924"/>
            <a:ext cx="7619999" cy="365125"/>
          </a:xfrm>
        </p:spPr>
        <p:txBody>
          <a:bodyPr/>
          <a:lstStyle/>
          <a:p>
            <a:r>
              <a:rPr lang="en-IN" dirty="0"/>
              <a:t>Government Engineering College , Nargund</a:t>
            </a:r>
          </a:p>
        </p:txBody>
      </p:sp>
      <p:sp>
        <p:nvSpPr>
          <p:cNvPr id="7" name="Slide Number Placeholder 6">
            <a:extLst>
              <a:ext uri="{FF2B5EF4-FFF2-40B4-BE49-F238E27FC236}">
                <a16:creationId xmlns:a16="http://schemas.microsoft.com/office/drawing/2014/main" id="{D5210454-7DF4-96AD-67BB-599F4C9F907E}"/>
              </a:ext>
            </a:extLst>
          </p:cNvPr>
          <p:cNvSpPr>
            <a:spLocks noGrp="1"/>
          </p:cNvSpPr>
          <p:nvPr>
            <p:ph type="sldNum" sz="quarter" idx="12"/>
          </p:nvPr>
        </p:nvSpPr>
        <p:spPr/>
        <p:txBody>
          <a:bodyPr/>
          <a:lstStyle/>
          <a:p>
            <a:fld id="{82A6025B-BE10-4CE5-986D-85CC60FC038F}" type="slidenum">
              <a:rPr lang="en-IN" smtClean="0"/>
              <a:t>15</a:t>
            </a:fld>
            <a:endParaRPr lang="en-IN"/>
          </a:p>
        </p:txBody>
      </p:sp>
    </p:spTree>
    <p:extLst>
      <p:ext uri="{BB962C8B-B14F-4D97-AF65-F5344CB8AC3E}">
        <p14:creationId xmlns:p14="http://schemas.microsoft.com/office/powerpoint/2010/main" val="1379863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1F277D-E503-82F3-27E4-32F3EF285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8361" y="1330959"/>
            <a:ext cx="2368087" cy="5287165"/>
          </a:xfrm>
          <a:prstGeom prst="rect">
            <a:avLst/>
          </a:prstGeom>
        </p:spPr>
      </p:pic>
      <p:pic>
        <p:nvPicPr>
          <p:cNvPr id="5" name="Picture 4">
            <a:extLst>
              <a:ext uri="{FF2B5EF4-FFF2-40B4-BE49-F238E27FC236}">
                <a16:creationId xmlns:a16="http://schemas.microsoft.com/office/drawing/2014/main" id="{D9A1F8D1-38C8-5C17-A279-B412EC9A6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367" y="1330959"/>
            <a:ext cx="2334457" cy="5212080"/>
          </a:xfrm>
          <a:prstGeom prst="rect">
            <a:avLst/>
          </a:prstGeom>
        </p:spPr>
      </p:pic>
      <p:pic>
        <p:nvPicPr>
          <p:cNvPr id="7" name="Picture 6">
            <a:extLst>
              <a:ext uri="{FF2B5EF4-FFF2-40B4-BE49-F238E27FC236}">
                <a16:creationId xmlns:a16="http://schemas.microsoft.com/office/drawing/2014/main" id="{FFE75FE0-7079-B510-8540-32ED8B2AD5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6743" y="1330959"/>
            <a:ext cx="2368087" cy="5287165"/>
          </a:xfrm>
          <a:prstGeom prst="rect">
            <a:avLst/>
          </a:prstGeom>
        </p:spPr>
      </p:pic>
      <p:pic>
        <p:nvPicPr>
          <p:cNvPr id="9" name="Picture 8">
            <a:extLst>
              <a:ext uri="{FF2B5EF4-FFF2-40B4-BE49-F238E27FC236}">
                <a16:creationId xmlns:a16="http://schemas.microsoft.com/office/drawing/2014/main" id="{B470734F-D5C7-B833-5CBF-16217A5685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27749" y="1330959"/>
            <a:ext cx="2368087" cy="5287165"/>
          </a:xfrm>
          <a:prstGeom prst="rect">
            <a:avLst/>
          </a:prstGeom>
        </p:spPr>
      </p:pic>
      <p:sp>
        <p:nvSpPr>
          <p:cNvPr id="11" name="Footer Placeholder 10">
            <a:extLst>
              <a:ext uri="{FF2B5EF4-FFF2-40B4-BE49-F238E27FC236}">
                <a16:creationId xmlns:a16="http://schemas.microsoft.com/office/drawing/2014/main" id="{608222F3-52F8-B706-1B1C-7F7ABD9E914E}"/>
              </a:ext>
            </a:extLst>
          </p:cNvPr>
          <p:cNvSpPr>
            <a:spLocks noGrp="1"/>
          </p:cNvSpPr>
          <p:nvPr>
            <p:ph type="ftr" sz="quarter" idx="11"/>
          </p:nvPr>
        </p:nvSpPr>
        <p:spPr>
          <a:xfrm>
            <a:off x="1381596" y="6543039"/>
            <a:ext cx="7619999" cy="365125"/>
          </a:xfrm>
        </p:spPr>
        <p:txBody>
          <a:bodyPr/>
          <a:lstStyle/>
          <a:p>
            <a:r>
              <a:rPr lang="en-IN" dirty="0"/>
              <a:t>Government Engineering College , Nargund</a:t>
            </a:r>
          </a:p>
        </p:txBody>
      </p:sp>
      <p:sp>
        <p:nvSpPr>
          <p:cNvPr id="12" name="Slide Number Placeholder 11">
            <a:extLst>
              <a:ext uri="{FF2B5EF4-FFF2-40B4-BE49-F238E27FC236}">
                <a16:creationId xmlns:a16="http://schemas.microsoft.com/office/drawing/2014/main" id="{620643AD-3A89-50DF-D776-030F0F9E336D}"/>
              </a:ext>
            </a:extLst>
          </p:cNvPr>
          <p:cNvSpPr>
            <a:spLocks noGrp="1"/>
          </p:cNvSpPr>
          <p:nvPr>
            <p:ph type="sldNum" sz="quarter" idx="12"/>
          </p:nvPr>
        </p:nvSpPr>
        <p:spPr/>
        <p:txBody>
          <a:bodyPr/>
          <a:lstStyle/>
          <a:p>
            <a:fld id="{82A6025B-BE10-4CE5-986D-85CC60FC038F}" type="slidenum">
              <a:rPr lang="en-IN" smtClean="0"/>
              <a:t>16</a:t>
            </a:fld>
            <a:endParaRPr lang="en-IN"/>
          </a:p>
        </p:txBody>
      </p:sp>
    </p:spTree>
    <p:extLst>
      <p:ext uri="{BB962C8B-B14F-4D97-AF65-F5344CB8AC3E}">
        <p14:creationId xmlns:p14="http://schemas.microsoft.com/office/powerpoint/2010/main" val="506427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E1A31D-729F-57B5-7F70-E544197E616F}"/>
              </a:ext>
            </a:extLst>
          </p:cNvPr>
          <p:cNvSpPr txBox="1"/>
          <p:nvPr/>
        </p:nvSpPr>
        <p:spPr>
          <a:xfrm>
            <a:off x="3165986" y="2003688"/>
            <a:ext cx="6096000" cy="3366563"/>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lphaLcParen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Secure voter authentication</a:t>
            </a:r>
          </a:p>
          <a:p>
            <a:pPr marL="457200" marR="0" lvl="0" indent="-457200" algn="l" defTabSz="914400" rtl="0" eaLnBrk="0" fontAlgn="base" latinLnBrk="0" hangingPunct="0">
              <a:lnSpc>
                <a:spcPct val="150000"/>
              </a:lnSpc>
              <a:spcBef>
                <a:spcPct val="0"/>
              </a:spcBef>
              <a:spcAft>
                <a:spcPct val="0"/>
              </a:spcAft>
              <a:buClrTx/>
              <a:buSzTx/>
              <a:buFont typeface="+mj-lt"/>
              <a:buAutoNum type="alphaLcParen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Prevention of duplicate voting</a:t>
            </a:r>
          </a:p>
          <a:p>
            <a:pPr marL="457200" marR="0" lvl="0" indent="-457200" algn="l" defTabSz="914400" rtl="0" eaLnBrk="0" fontAlgn="base" latinLnBrk="0" hangingPunct="0">
              <a:lnSpc>
                <a:spcPct val="150000"/>
              </a:lnSpc>
              <a:spcBef>
                <a:spcPct val="0"/>
              </a:spcBef>
              <a:spcAft>
                <a:spcPct val="0"/>
              </a:spcAft>
              <a:buClrTx/>
              <a:buSzTx/>
              <a:buFont typeface="+mj-lt"/>
              <a:buAutoNum type="alphaLcParen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User-friendly interface</a:t>
            </a:r>
          </a:p>
          <a:p>
            <a:pPr marL="457200" marR="0" lvl="0" indent="-457200" algn="l" defTabSz="914400" rtl="0" eaLnBrk="0" fontAlgn="base" latinLnBrk="0" hangingPunct="0">
              <a:lnSpc>
                <a:spcPct val="150000"/>
              </a:lnSpc>
              <a:spcBef>
                <a:spcPct val="0"/>
              </a:spcBef>
              <a:spcAft>
                <a:spcPct val="0"/>
              </a:spcAft>
              <a:buClrTx/>
              <a:buSzTx/>
              <a:buFont typeface="+mj-lt"/>
              <a:buAutoNum type="alphaLcParen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Faster vote counting</a:t>
            </a:r>
          </a:p>
          <a:p>
            <a:pPr marL="457200" marR="0" lvl="0" indent="-457200" algn="l" defTabSz="914400" rtl="0" eaLnBrk="0" fontAlgn="base" latinLnBrk="0" hangingPunct="0">
              <a:lnSpc>
                <a:spcPct val="150000"/>
              </a:lnSpc>
              <a:spcBef>
                <a:spcPct val="0"/>
              </a:spcBef>
              <a:spcAft>
                <a:spcPct val="0"/>
              </a:spcAft>
              <a:buClrTx/>
              <a:buSzTx/>
              <a:buFont typeface="+mj-lt"/>
              <a:buAutoNum type="alphaLcParen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Enhanced transparency</a:t>
            </a:r>
          </a:p>
          <a:p>
            <a:pPr marL="457200" marR="0" lvl="0" indent="-457200" algn="l" defTabSz="914400" rtl="0" eaLnBrk="0" fontAlgn="base" latinLnBrk="0" hangingPunct="0">
              <a:lnSpc>
                <a:spcPct val="150000"/>
              </a:lnSpc>
              <a:spcBef>
                <a:spcPct val="0"/>
              </a:spcBef>
              <a:spcAft>
                <a:spcPct val="0"/>
              </a:spcAft>
              <a:buClrTx/>
              <a:buSzTx/>
              <a:buFont typeface="+mj-lt"/>
              <a:buAutoNum type="alphaLcParen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Remote voting capability</a:t>
            </a:r>
          </a:p>
          <a:p>
            <a:pPr marL="457200" marR="0" lvl="0" indent="-457200" algn="l" defTabSz="914400" rtl="0" eaLnBrk="0" fontAlgn="base" latinLnBrk="0" hangingPunct="0">
              <a:lnSpc>
                <a:spcPct val="150000"/>
              </a:lnSpc>
              <a:spcBef>
                <a:spcPct val="0"/>
              </a:spcBef>
              <a:spcAft>
                <a:spcPct val="0"/>
              </a:spcAft>
              <a:buClrTx/>
              <a:buSzTx/>
              <a:buFont typeface="+mj-lt"/>
              <a:buAutoNum type="alphaLcParen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Reduced human errors</a:t>
            </a:r>
          </a:p>
          <a:p>
            <a:pPr marL="457200" marR="0" lvl="0" indent="-457200" algn="l" defTabSz="914400" rtl="0" eaLnBrk="0" fontAlgn="base" latinLnBrk="0" hangingPunct="0">
              <a:lnSpc>
                <a:spcPct val="150000"/>
              </a:lnSpc>
              <a:spcBef>
                <a:spcPct val="0"/>
              </a:spcBef>
              <a:spcAft>
                <a:spcPct val="0"/>
              </a:spcAft>
              <a:buClrTx/>
              <a:buSzTx/>
              <a:buFont typeface="+mj-lt"/>
              <a:buAutoNum type="alphaLcParen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Scalability and flexibility</a:t>
            </a:r>
          </a:p>
        </p:txBody>
      </p:sp>
      <p:sp>
        <p:nvSpPr>
          <p:cNvPr id="5" name="TextBox 4">
            <a:extLst>
              <a:ext uri="{FF2B5EF4-FFF2-40B4-BE49-F238E27FC236}">
                <a16:creationId xmlns:a16="http://schemas.microsoft.com/office/drawing/2014/main" id="{1839FA30-BB78-664C-747E-82EEEA743DB1}"/>
              </a:ext>
            </a:extLst>
          </p:cNvPr>
          <p:cNvSpPr txBox="1"/>
          <p:nvPr/>
        </p:nvSpPr>
        <p:spPr>
          <a:xfrm>
            <a:off x="1809135" y="641244"/>
            <a:ext cx="6096000" cy="646331"/>
          </a:xfrm>
          <a:prstGeom prst="rect">
            <a:avLst/>
          </a:prstGeom>
          <a:noFill/>
        </p:spPr>
        <p:txBody>
          <a:bodyPr wrap="square">
            <a:spAutoFit/>
          </a:bodyPr>
          <a:lstStyle/>
          <a:p>
            <a:r>
              <a:rPr lang="en-IN" sz="3600" b="1" dirty="0">
                <a:latin typeface="Times New Roman" panose="02020603050405020304" pitchFamily="18" charset="0"/>
                <a:cs typeface="Times New Roman" panose="02020603050405020304" pitchFamily="18" charset="0"/>
              </a:rPr>
              <a:t>Result Discussions</a:t>
            </a:r>
          </a:p>
        </p:txBody>
      </p:sp>
      <p:sp>
        <p:nvSpPr>
          <p:cNvPr id="2" name="Footer Placeholder 1">
            <a:extLst>
              <a:ext uri="{FF2B5EF4-FFF2-40B4-BE49-F238E27FC236}">
                <a16:creationId xmlns:a16="http://schemas.microsoft.com/office/drawing/2014/main" id="{351E0B09-72C7-DCAA-6D3F-C26F046F4E3E}"/>
              </a:ext>
            </a:extLst>
          </p:cNvPr>
          <p:cNvSpPr>
            <a:spLocks noGrp="1"/>
          </p:cNvSpPr>
          <p:nvPr>
            <p:ph type="ftr" sz="quarter" idx="11"/>
          </p:nvPr>
        </p:nvSpPr>
        <p:spPr>
          <a:xfrm>
            <a:off x="1429006" y="6492875"/>
            <a:ext cx="7619999" cy="365125"/>
          </a:xfrm>
        </p:spPr>
        <p:txBody>
          <a:bodyPr/>
          <a:lstStyle/>
          <a:p>
            <a:r>
              <a:rPr lang="en-IN" dirty="0"/>
              <a:t>Government Engineering College , Nargund</a:t>
            </a:r>
          </a:p>
        </p:txBody>
      </p:sp>
      <p:sp>
        <p:nvSpPr>
          <p:cNvPr id="4" name="Slide Number Placeholder 3">
            <a:extLst>
              <a:ext uri="{FF2B5EF4-FFF2-40B4-BE49-F238E27FC236}">
                <a16:creationId xmlns:a16="http://schemas.microsoft.com/office/drawing/2014/main" id="{41A017E3-636B-852A-B3D7-6D232CBB7DD4}"/>
              </a:ext>
            </a:extLst>
          </p:cNvPr>
          <p:cNvSpPr>
            <a:spLocks noGrp="1"/>
          </p:cNvSpPr>
          <p:nvPr>
            <p:ph type="sldNum" sz="quarter" idx="12"/>
          </p:nvPr>
        </p:nvSpPr>
        <p:spPr/>
        <p:txBody>
          <a:bodyPr/>
          <a:lstStyle/>
          <a:p>
            <a:fld id="{82A6025B-BE10-4CE5-986D-85CC60FC038F}" type="slidenum">
              <a:rPr lang="en-IN" smtClean="0"/>
              <a:t>17</a:t>
            </a:fld>
            <a:endParaRPr lang="en-IN"/>
          </a:p>
        </p:txBody>
      </p:sp>
    </p:spTree>
    <p:extLst>
      <p:ext uri="{BB962C8B-B14F-4D97-AF65-F5344CB8AC3E}">
        <p14:creationId xmlns:p14="http://schemas.microsoft.com/office/powerpoint/2010/main" val="2958428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0C924A-65B7-FE0D-5333-AD6C91BB474E}"/>
              </a:ext>
            </a:extLst>
          </p:cNvPr>
          <p:cNvSpPr txBox="1"/>
          <p:nvPr/>
        </p:nvSpPr>
        <p:spPr>
          <a:xfrm>
            <a:off x="1868129" y="648928"/>
            <a:ext cx="2390398" cy="646331"/>
          </a:xfrm>
          <a:prstGeom prst="rect">
            <a:avLst/>
          </a:prstGeom>
          <a:noFill/>
        </p:spPr>
        <p:txBody>
          <a:bodyPr wrap="none" rtlCol="0">
            <a:spAutoFit/>
          </a:bodyPr>
          <a:lstStyle/>
          <a:p>
            <a:r>
              <a:rPr lang="en-IN" sz="3600" b="1" dirty="0">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BA423613-E3B1-B060-0E15-CB120FE21F25}"/>
              </a:ext>
            </a:extLst>
          </p:cNvPr>
          <p:cNvSpPr txBox="1"/>
          <p:nvPr/>
        </p:nvSpPr>
        <p:spPr>
          <a:xfrm>
            <a:off x="1494502" y="2357649"/>
            <a:ext cx="10451691" cy="2535566"/>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The Smart Voting System based on ID proof offers a secure, transparent, and efficient solution to modernize the voting process. By integrating ID-based authentication, biometric verification, and digital voting technology, the system ensures voter integrity, prevents fraud, and simplifies the overall election process. It enhances accessibility, especially for remote users, and reduces the chances of human error and tampering. This system has the potential to build trust in digital elections and can be effectively implemented in institutions, organizations, and even national elections with proper infrastructure and legal support.</a:t>
            </a:r>
            <a:endParaRPr lang="en-IN"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B3400D8B-0271-7250-D357-937AEFA480C8}"/>
              </a:ext>
            </a:extLst>
          </p:cNvPr>
          <p:cNvSpPr>
            <a:spLocks noGrp="1"/>
          </p:cNvSpPr>
          <p:nvPr>
            <p:ph type="ftr" sz="quarter" idx="11"/>
          </p:nvPr>
        </p:nvSpPr>
        <p:spPr>
          <a:xfrm>
            <a:off x="1494502" y="6411112"/>
            <a:ext cx="7619999" cy="365125"/>
          </a:xfrm>
        </p:spPr>
        <p:txBody>
          <a:bodyPr/>
          <a:lstStyle/>
          <a:p>
            <a:r>
              <a:rPr lang="en-IN"/>
              <a:t>Government Engineering College , Nargund</a:t>
            </a:r>
          </a:p>
        </p:txBody>
      </p:sp>
      <p:sp>
        <p:nvSpPr>
          <p:cNvPr id="5" name="Slide Number Placeholder 4">
            <a:extLst>
              <a:ext uri="{FF2B5EF4-FFF2-40B4-BE49-F238E27FC236}">
                <a16:creationId xmlns:a16="http://schemas.microsoft.com/office/drawing/2014/main" id="{E890EB42-82A9-1C54-7167-6D34636954CB}"/>
              </a:ext>
            </a:extLst>
          </p:cNvPr>
          <p:cNvSpPr>
            <a:spLocks noGrp="1"/>
          </p:cNvSpPr>
          <p:nvPr>
            <p:ph type="sldNum" sz="quarter" idx="12"/>
          </p:nvPr>
        </p:nvSpPr>
        <p:spPr/>
        <p:txBody>
          <a:bodyPr/>
          <a:lstStyle/>
          <a:p>
            <a:fld id="{82A6025B-BE10-4CE5-986D-85CC60FC038F}" type="slidenum">
              <a:rPr lang="en-IN" smtClean="0"/>
              <a:t>18</a:t>
            </a:fld>
            <a:endParaRPr lang="en-IN"/>
          </a:p>
        </p:txBody>
      </p:sp>
    </p:spTree>
    <p:extLst>
      <p:ext uri="{BB962C8B-B14F-4D97-AF65-F5344CB8AC3E}">
        <p14:creationId xmlns:p14="http://schemas.microsoft.com/office/powerpoint/2010/main" val="3277457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58CD0F-0E0A-D3DC-E059-97F8515565FF}"/>
              </a:ext>
            </a:extLst>
          </p:cNvPr>
          <p:cNvSpPr txBox="1"/>
          <p:nvPr/>
        </p:nvSpPr>
        <p:spPr>
          <a:xfrm>
            <a:off x="2032984" y="572419"/>
            <a:ext cx="3060126" cy="646331"/>
          </a:xfrm>
          <a:prstGeom prst="rect">
            <a:avLst/>
          </a:prstGeom>
          <a:noFill/>
        </p:spPr>
        <p:txBody>
          <a:bodyPr wrap="square">
            <a:spAutoFit/>
          </a:bodyPr>
          <a:lstStyle/>
          <a:p>
            <a:r>
              <a:rPr lang="en-IN" sz="3600" b="1" dirty="0">
                <a:latin typeface="Times New Roman" panose="02020603050405020304" pitchFamily="18" charset="0"/>
                <a:cs typeface="Times New Roman" panose="02020603050405020304" pitchFamily="18" charset="0"/>
              </a:rPr>
              <a:t>References</a:t>
            </a:r>
            <a:endParaRPr lang="en-IN" sz="3600" b="1" dirty="0"/>
          </a:p>
        </p:txBody>
      </p:sp>
      <p:sp>
        <p:nvSpPr>
          <p:cNvPr id="5" name="TextBox 4">
            <a:extLst>
              <a:ext uri="{FF2B5EF4-FFF2-40B4-BE49-F238E27FC236}">
                <a16:creationId xmlns:a16="http://schemas.microsoft.com/office/drawing/2014/main" id="{A24E7CF0-3EA3-6105-E4B2-30D4C158C43D}"/>
              </a:ext>
            </a:extLst>
          </p:cNvPr>
          <p:cNvSpPr txBox="1"/>
          <p:nvPr/>
        </p:nvSpPr>
        <p:spPr>
          <a:xfrm>
            <a:off x="1389675" y="1647048"/>
            <a:ext cx="10019071" cy="3779176"/>
          </a:xfrm>
          <a:prstGeom prst="rect">
            <a:avLst/>
          </a:prstGeom>
          <a:noFill/>
        </p:spPr>
        <p:txBody>
          <a:bodyPr wrap="square">
            <a:spAutoFit/>
          </a:bodyPr>
          <a:lstStyle/>
          <a:p>
            <a:pPr marL="342900" indent="-342900" algn="just">
              <a:lnSpc>
                <a:spcPct val="150000"/>
              </a:lnSpc>
              <a:buFont typeface="+mj-lt"/>
              <a:buAutoNum type="arabicPeriod"/>
            </a:pPr>
            <a:r>
              <a:rPr lang="en-IN" dirty="0">
                <a:latin typeface="Times New Roman" panose="02020603050405020304" pitchFamily="18" charset="0"/>
                <a:cs typeface="Times New Roman" panose="02020603050405020304" pitchFamily="18" charset="0"/>
              </a:rPr>
              <a:t>Y. V., M. Udaif P., N. V. S., N. K. Biju, F. Sali, and L. Sebastian, “</a:t>
            </a:r>
            <a:r>
              <a:rPr lang="en-IN" i="1" dirty="0">
                <a:latin typeface="Times New Roman" panose="02020603050405020304" pitchFamily="18" charset="0"/>
                <a:cs typeface="Times New Roman" panose="02020603050405020304" pitchFamily="18" charset="0"/>
              </a:rPr>
              <a:t>A Survey on E-Voting Systems Using Blockchain</a:t>
            </a:r>
            <a:r>
              <a:rPr lang="en-IN" dirty="0">
                <a:latin typeface="Times New Roman" panose="02020603050405020304" pitchFamily="18" charset="0"/>
                <a:cs typeface="Times New Roman" panose="02020603050405020304" pitchFamily="18" charset="0"/>
              </a:rPr>
              <a:t>,” International Journal on Emerging Research Areas (IJERA), vol. 4, no. 1, 2024. </a:t>
            </a:r>
            <a:endParaRPr lang="en-US"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IN" dirty="0">
                <a:latin typeface="Times New Roman" panose="02020603050405020304" pitchFamily="18" charset="0"/>
                <a:cs typeface="Times New Roman" panose="02020603050405020304" pitchFamily="18" charset="0"/>
              </a:rPr>
              <a:t>Y.</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Tahboub, A. Revilla, J. Lynch, and G. Floyd, </a:t>
            </a:r>
            <a:r>
              <a:rPr lang="en-IN" i="1" dirty="0">
                <a:latin typeface="Times New Roman" panose="02020603050405020304" pitchFamily="18" charset="0"/>
                <a:cs typeface="Times New Roman" panose="02020603050405020304" pitchFamily="18" charset="0"/>
              </a:rPr>
              <a:t>“Blockchain-Based Secure Online Voting Platform Ensuring User Anonymity, Integrity, and End-to-End Verifiability,”</a:t>
            </a:r>
            <a:r>
              <a:rPr lang="en-IN" dirty="0">
                <a:latin typeface="Times New Roman" panose="02020603050405020304" pitchFamily="18" charset="0"/>
                <a:cs typeface="Times New Roman" panose="02020603050405020304" pitchFamily="18" charset="0"/>
              </a:rPr>
              <a:t> arXiv Preprint, 2025. </a:t>
            </a:r>
            <a:endParaRPr lang="en-US" dirty="0">
              <a:latin typeface="Times New Roman" panose="02020603050405020304" pitchFamily="18" charset="0"/>
              <a:cs typeface="Times New Roman" panose="02020603050405020304" pitchFamily="18" charset="0"/>
            </a:endParaRPr>
          </a:p>
          <a:p>
            <a:pPr marL="342900" indent="-342900" algn="just">
              <a:lnSpc>
                <a:spcPct val="150000"/>
              </a:lnSpc>
              <a:buFont typeface="+mj-lt"/>
              <a:buAutoNum type="arabicPeriod"/>
            </a:pPr>
            <a:r>
              <a:rPr lang="en-IN" dirty="0">
                <a:latin typeface="Times New Roman" panose="02020603050405020304" pitchFamily="18" charset="0"/>
                <a:cs typeface="Times New Roman" panose="02020603050405020304" pitchFamily="18" charset="0"/>
              </a:rPr>
              <a:t>G.</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Singh, S. Wable, &amp; P. Kharose, “</a:t>
            </a:r>
            <a:r>
              <a:rPr lang="en-IN" i="1" dirty="0">
                <a:latin typeface="Times New Roman" panose="02020603050405020304" pitchFamily="18" charset="0"/>
                <a:cs typeface="Times New Roman" panose="02020603050405020304" pitchFamily="18" charset="0"/>
              </a:rPr>
              <a:t>A Review of E-Voting System Based on Blockchain Technology</a:t>
            </a:r>
            <a:r>
              <a:rPr lang="en-IN" dirty="0">
                <a:latin typeface="Times New Roman" panose="02020603050405020304" pitchFamily="18" charset="0"/>
                <a:cs typeface="Times New Roman" panose="02020603050405020304" pitchFamily="18" charset="0"/>
              </a:rPr>
              <a:t>,” International Journal of New Practices in Management and Engineering, 2021.</a:t>
            </a:r>
          </a:p>
          <a:p>
            <a:pPr algn="just">
              <a:lnSpc>
                <a:spcPct val="150000"/>
              </a:lnSpc>
            </a:pPr>
            <a:r>
              <a:rPr lang="en-IN" dirty="0">
                <a:latin typeface="Times New Roman" panose="02020603050405020304" pitchFamily="18" charset="0"/>
                <a:cs typeface="Times New Roman" panose="02020603050405020304" pitchFamily="18" charset="0"/>
              </a:rPr>
              <a:t>4.   A.</a:t>
            </a:r>
            <a:r>
              <a:rPr lang="en-IN" b="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Mishra, S. Khan, A. Meesh, S. Kumar, “</a:t>
            </a:r>
            <a:r>
              <a:rPr lang="en-IN" i="1" dirty="0">
                <a:latin typeface="Times New Roman" panose="02020603050405020304" pitchFamily="18" charset="0"/>
                <a:cs typeface="Times New Roman" panose="02020603050405020304" pitchFamily="18" charset="0"/>
              </a:rPr>
              <a:t>Smart Online Voting System: </a:t>
            </a:r>
            <a:endParaRPr lang="en-IN" dirty="0">
              <a:latin typeface="Times New Roman" panose="02020603050405020304" pitchFamily="18" charset="0"/>
              <a:cs typeface="Times New Roman" panose="02020603050405020304" pitchFamily="18" charset="0"/>
            </a:endParaRPr>
          </a:p>
          <a:p>
            <a:pPr algn="just">
              <a:lnSpc>
                <a:spcPct val="150000"/>
              </a:lnSpc>
            </a:pPr>
            <a:r>
              <a:rPr lang="en-IN" i="1" dirty="0">
                <a:latin typeface="Times New Roman" panose="02020603050405020304" pitchFamily="18" charset="0"/>
                <a:cs typeface="Times New Roman" panose="02020603050405020304" pitchFamily="18" charset="0"/>
              </a:rPr>
              <a:t>     A Secure and Accessible Solution for Democratic Participation</a:t>
            </a:r>
            <a:r>
              <a:rPr lang="en-IN" dirty="0">
                <a:latin typeface="Times New Roman" panose="02020603050405020304" pitchFamily="18" charset="0"/>
                <a:cs typeface="Times New Roman" panose="02020603050405020304" pitchFamily="18" charset="0"/>
              </a:rPr>
              <a:t>”, IJRASSET</a:t>
            </a:r>
            <a:r>
              <a:rPr lang="en-IN" i="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2025</a:t>
            </a:r>
            <a:endParaRPr lang="en-US" dirty="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endParaRPr lang="en-IN" dirty="0"/>
          </a:p>
        </p:txBody>
      </p:sp>
      <p:sp>
        <p:nvSpPr>
          <p:cNvPr id="2" name="Footer Placeholder 1">
            <a:extLst>
              <a:ext uri="{FF2B5EF4-FFF2-40B4-BE49-F238E27FC236}">
                <a16:creationId xmlns:a16="http://schemas.microsoft.com/office/drawing/2014/main" id="{CAB90FC7-6D39-71D9-9D14-4EF2D6C12162}"/>
              </a:ext>
            </a:extLst>
          </p:cNvPr>
          <p:cNvSpPr>
            <a:spLocks noGrp="1"/>
          </p:cNvSpPr>
          <p:nvPr>
            <p:ph type="ftr" sz="quarter" idx="11"/>
          </p:nvPr>
        </p:nvSpPr>
        <p:spPr>
          <a:xfrm>
            <a:off x="1389675" y="6411111"/>
            <a:ext cx="7619999" cy="365125"/>
          </a:xfrm>
        </p:spPr>
        <p:txBody>
          <a:bodyPr/>
          <a:lstStyle/>
          <a:p>
            <a:r>
              <a:rPr lang="en-IN" dirty="0"/>
              <a:t>Government Engineering College , Nargund</a:t>
            </a:r>
          </a:p>
        </p:txBody>
      </p:sp>
      <p:sp>
        <p:nvSpPr>
          <p:cNvPr id="4" name="Slide Number Placeholder 3">
            <a:extLst>
              <a:ext uri="{FF2B5EF4-FFF2-40B4-BE49-F238E27FC236}">
                <a16:creationId xmlns:a16="http://schemas.microsoft.com/office/drawing/2014/main" id="{04586564-F71D-0E7C-A504-6DF683048831}"/>
              </a:ext>
            </a:extLst>
          </p:cNvPr>
          <p:cNvSpPr>
            <a:spLocks noGrp="1"/>
          </p:cNvSpPr>
          <p:nvPr>
            <p:ph type="sldNum" sz="quarter" idx="12"/>
          </p:nvPr>
        </p:nvSpPr>
        <p:spPr/>
        <p:txBody>
          <a:bodyPr/>
          <a:lstStyle/>
          <a:p>
            <a:fld id="{82A6025B-BE10-4CE5-986D-85CC60FC038F}" type="slidenum">
              <a:rPr lang="en-IN" smtClean="0"/>
              <a:t>19</a:t>
            </a:fld>
            <a:endParaRPr lang="en-IN"/>
          </a:p>
        </p:txBody>
      </p:sp>
    </p:spTree>
    <p:extLst>
      <p:ext uri="{BB962C8B-B14F-4D97-AF65-F5344CB8AC3E}">
        <p14:creationId xmlns:p14="http://schemas.microsoft.com/office/powerpoint/2010/main" val="725429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FD0E6E-59F8-DF56-1862-ED631BFEBA94}"/>
              </a:ext>
            </a:extLst>
          </p:cNvPr>
          <p:cNvSpPr txBox="1"/>
          <p:nvPr/>
        </p:nvSpPr>
        <p:spPr>
          <a:xfrm>
            <a:off x="1651818" y="495991"/>
            <a:ext cx="3527825" cy="646331"/>
          </a:xfrm>
          <a:prstGeom prst="rect">
            <a:avLst/>
          </a:prstGeom>
          <a:noFill/>
        </p:spPr>
        <p:txBody>
          <a:bodyPr wrap="none" rtlCol="0">
            <a:spAutoFit/>
          </a:bodyPr>
          <a:lstStyle/>
          <a:p>
            <a:r>
              <a:rPr lang="en-IN" sz="3600" b="1" dirty="0">
                <a:latin typeface="Times New Roman" panose="02020603050405020304" pitchFamily="18" charset="0"/>
                <a:cs typeface="Times New Roman" panose="02020603050405020304" pitchFamily="18" charset="0"/>
              </a:rPr>
              <a:t>Table of contents</a:t>
            </a:r>
          </a:p>
        </p:txBody>
      </p:sp>
      <p:sp>
        <p:nvSpPr>
          <p:cNvPr id="3" name="TextBox 2">
            <a:extLst>
              <a:ext uri="{FF2B5EF4-FFF2-40B4-BE49-F238E27FC236}">
                <a16:creationId xmlns:a16="http://schemas.microsoft.com/office/drawing/2014/main" id="{CC2A12F1-769D-A7C0-0EE3-9C0744B9DEC9}"/>
              </a:ext>
            </a:extLst>
          </p:cNvPr>
          <p:cNvSpPr txBox="1"/>
          <p:nvPr/>
        </p:nvSpPr>
        <p:spPr>
          <a:xfrm>
            <a:off x="6859363" y="787782"/>
            <a:ext cx="8426896" cy="6370975"/>
          </a:xfrm>
          <a:prstGeom prst="rect">
            <a:avLst/>
          </a:prstGeom>
          <a:noFill/>
        </p:spPr>
        <p:txBody>
          <a:bodyPr wrap="square" rtlCol="0">
            <a:spAutoFit/>
          </a:bodyPr>
          <a:lstStyle/>
          <a:p>
            <a:pPr marL="342900" indent="-342900">
              <a:lnSpc>
                <a:spcPct val="150000"/>
              </a:lnSpc>
              <a:buAutoNum type="arabicPeriod"/>
            </a:pPr>
            <a:r>
              <a:rPr lang="en-IN" sz="2000" dirty="0">
                <a:latin typeface="Times New Roman" panose="02020603050405020304" pitchFamily="18" charset="0"/>
                <a:cs typeface="Times New Roman" panose="02020603050405020304" pitchFamily="18" charset="0"/>
              </a:rPr>
              <a:t>Introduction</a:t>
            </a:r>
          </a:p>
          <a:p>
            <a:pPr marL="342900" indent="-342900">
              <a:lnSpc>
                <a:spcPct val="150000"/>
              </a:lnSpc>
              <a:buAutoNum type="arabicPeriod"/>
            </a:pPr>
            <a:r>
              <a:rPr lang="en-IN" sz="2000" dirty="0">
                <a:latin typeface="Times New Roman" panose="02020603050405020304" pitchFamily="18" charset="0"/>
                <a:cs typeface="Times New Roman" panose="02020603050405020304" pitchFamily="18" charset="0"/>
              </a:rPr>
              <a:t>Problem Statement</a:t>
            </a:r>
          </a:p>
          <a:p>
            <a:pPr marL="342900" indent="-342900">
              <a:lnSpc>
                <a:spcPct val="150000"/>
              </a:lnSpc>
              <a:buAutoNum type="arabicPeriod"/>
            </a:pPr>
            <a:r>
              <a:rPr lang="en-IN" sz="2000" dirty="0">
                <a:latin typeface="Times New Roman" panose="02020603050405020304" pitchFamily="18" charset="0"/>
                <a:cs typeface="Times New Roman" panose="02020603050405020304" pitchFamily="18" charset="0"/>
              </a:rPr>
              <a:t>Objectives</a:t>
            </a:r>
          </a:p>
          <a:p>
            <a:pPr marL="342900" indent="-342900">
              <a:lnSpc>
                <a:spcPct val="150000"/>
              </a:lnSpc>
              <a:buAutoNum type="arabicPeriod"/>
            </a:pPr>
            <a:r>
              <a:rPr lang="en-IN" sz="2000" dirty="0">
                <a:latin typeface="Times New Roman" panose="02020603050405020304" pitchFamily="18" charset="0"/>
                <a:cs typeface="Times New Roman" panose="02020603050405020304" pitchFamily="18" charset="0"/>
              </a:rPr>
              <a:t>Literature Survey</a:t>
            </a:r>
          </a:p>
          <a:p>
            <a:pPr marL="342900" indent="-342900">
              <a:lnSpc>
                <a:spcPct val="150000"/>
              </a:lnSpc>
              <a:buAutoNum type="arabicPeriod"/>
            </a:pPr>
            <a:r>
              <a:rPr lang="en-IN" sz="2000" dirty="0">
                <a:latin typeface="Times New Roman" panose="02020603050405020304" pitchFamily="18" charset="0"/>
                <a:cs typeface="Times New Roman" panose="02020603050405020304" pitchFamily="18" charset="0"/>
              </a:rPr>
              <a:t>System Architecture</a:t>
            </a:r>
          </a:p>
          <a:p>
            <a:pPr marL="342900" indent="-342900">
              <a:lnSpc>
                <a:spcPct val="150000"/>
              </a:lnSpc>
              <a:buAutoNum type="arabicPeriod"/>
            </a:pPr>
            <a:r>
              <a:rPr lang="en-IN" sz="2000" dirty="0">
                <a:latin typeface="Times New Roman" panose="02020603050405020304" pitchFamily="18" charset="0"/>
                <a:cs typeface="Times New Roman" panose="02020603050405020304" pitchFamily="18" charset="0"/>
              </a:rPr>
              <a:t>High level Design</a:t>
            </a:r>
          </a:p>
          <a:p>
            <a:pPr marL="342900" indent="-342900">
              <a:lnSpc>
                <a:spcPct val="150000"/>
              </a:lnSpc>
              <a:buAutoNum type="arabicPeriod"/>
            </a:pPr>
            <a:r>
              <a:rPr lang="en-IN" sz="2000" dirty="0">
                <a:latin typeface="Times New Roman" panose="02020603050405020304" pitchFamily="18" charset="0"/>
                <a:cs typeface="Times New Roman" panose="02020603050405020304" pitchFamily="18" charset="0"/>
              </a:rPr>
              <a:t>Low level Design</a:t>
            </a:r>
          </a:p>
          <a:p>
            <a:pPr marL="342900" indent="-342900">
              <a:lnSpc>
                <a:spcPct val="150000"/>
              </a:lnSpc>
              <a:buAutoNum type="arabicPeriod"/>
            </a:pPr>
            <a:r>
              <a:rPr lang="en-IN" sz="2000" dirty="0">
                <a:latin typeface="Times New Roman" panose="02020603050405020304" pitchFamily="18" charset="0"/>
                <a:cs typeface="Times New Roman" panose="02020603050405020304" pitchFamily="18" charset="0"/>
              </a:rPr>
              <a:t>Flow chart</a:t>
            </a:r>
          </a:p>
          <a:p>
            <a:pPr marL="342900" indent="-342900">
              <a:lnSpc>
                <a:spcPct val="150000"/>
              </a:lnSpc>
              <a:buAutoNum type="arabicPeriod"/>
            </a:pPr>
            <a:r>
              <a:rPr lang="en-IN" sz="2000" dirty="0">
                <a:latin typeface="Times New Roman" panose="02020603050405020304" pitchFamily="18" charset="0"/>
                <a:cs typeface="Times New Roman" panose="02020603050405020304" pitchFamily="18" charset="0"/>
              </a:rPr>
              <a:t>Implementation</a:t>
            </a:r>
          </a:p>
          <a:p>
            <a:pPr marL="342900" indent="-342900">
              <a:lnSpc>
                <a:spcPct val="150000"/>
              </a:lnSpc>
              <a:buAutoNum type="arabicPeriod"/>
            </a:pPr>
            <a:r>
              <a:rPr lang="en-IN" sz="2000" dirty="0">
                <a:latin typeface="Times New Roman" panose="02020603050405020304" pitchFamily="18" charset="0"/>
                <a:cs typeface="Times New Roman" panose="02020603050405020304" pitchFamily="18" charset="0"/>
              </a:rPr>
              <a:t>Result Discussions</a:t>
            </a:r>
          </a:p>
          <a:p>
            <a:pPr marL="342900" indent="-342900">
              <a:lnSpc>
                <a:spcPct val="150000"/>
              </a:lnSpc>
              <a:buAutoNum type="arabicPeriod"/>
            </a:pPr>
            <a:r>
              <a:rPr lang="en-IN" sz="2000" dirty="0">
                <a:latin typeface="Times New Roman" panose="02020603050405020304" pitchFamily="18" charset="0"/>
                <a:cs typeface="Times New Roman" panose="02020603050405020304" pitchFamily="18" charset="0"/>
              </a:rPr>
              <a:t>Conclusion</a:t>
            </a:r>
          </a:p>
          <a:p>
            <a:pPr marL="342900" indent="-342900">
              <a:lnSpc>
                <a:spcPct val="150000"/>
              </a:lnSpc>
              <a:buAutoNum type="arabicPeriod"/>
            </a:pPr>
            <a:r>
              <a:rPr lang="en-IN" sz="2000" dirty="0">
                <a:latin typeface="Times New Roman" panose="02020603050405020304" pitchFamily="18" charset="0"/>
                <a:cs typeface="Times New Roman" panose="02020603050405020304" pitchFamily="18" charset="0"/>
              </a:rPr>
              <a:t>References</a:t>
            </a:r>
          </a:p>
          <a:p>
            <a:pPr>
              <a:lnSpc>
                <a:spcPct val="150000"/>
              </a:lnSpc>
            </a:pPr>
            <a:endParaRPr lang="en-IN" sz="2000" dirty="0">
              <a:latin typeface="Times New Roman" panose="02020603050405020304" pitchFamily="18" charset="0"/>
              <a:cs typeface="Times New Roman" panose="02020603050405020304" pitchFamily="18" charset="0"/>
            </a:endParaRPr>
          </a:p>
          <a:p>
            <a:pPr marL="342900" indent="-342900">
              <a:buAutoNum type="arabicPeriod"/>
            </a:pPr>
            <a:endParaRPr lang="en-IN" dirty="0"/>
          </a:p>
        </p:txBody>
      </p:sp>
      <p:sp>
        <p:nvSpPr>
          <p:cNvPr id="4" name="Footer Placeholder 3">
            <a:extLst>
              <a:ext uri="{FF2B5EF4-FFF2-40B4-BE49-F238E27FC236}">
                <a16:creationId xmlns:a16="http://schemas.microsoft.com/office/drawing/2014/main" id="{3A75DF95-66CA-3013-AD78-A36B3898A5CB}"/>
              </a:ext>
            </a:extLst>
          </p:cNvPr>
          <p:cNvSpPr>
            <a:spLocks noGrp="1"/>
          </p:cNvSpPr>
          <p:nvPr>
            <p:ph type="ftr" sz="quarter" idx="11"/>
          </p:nvPr>
        </p:nvSpPr>
        <p:spPr>
          <a:xfrm>
            <a:off x="1462056" y="6492875"/>
            <a:ext cx="3870582" cy="365125"/>
          </a:xfrm>
        </p:spPr>
        <p:txBody>
          <a:bodyPr/>
          <a:lstStyle/>
          <a:p>
            <a:r>
              <a:rPr lang="en-IN" dirty="0"/>
              <a:t>Government Engineering College , Nargund</a:t>
            </a:r>
          </a:p>
        </p:txBody>
      </p:sp>
      <p:sp>
        <p:nvSpPr>
          <p:cNvPr id="5" name="Slide Number Placeholder 4">
            <a:extLst>
              <a:ext uri="{FF2B5EF4-FFF2-40B4-BE49-F238E27FC236}">
                <a16:creationId xmlns:a16="http://schemas.microsoft.com/office/drawing/2014/main" id="{1B4A3B24-A91E-49B7-0299-657BE63EFB73}"/>
              </a:ext>
            </a:extLst>
          </p:cNvPr>
          <p:cNvSpPr>
            <a:spLocks noGrp="1"/>
          </p:cNvSpPr>
          <p:nvPr>
            <p:ph type="sldNum" sz="quarter" idx="12"/>
          </p:nvPr>
        </p:nvSpPr>
        <p:spPr/>
        <p:txBody>
          <a:bodyPr/>
          <a:lstStyle/>
          <a:p>
            <a:fld id="{82A6025B-BE10-4CE5-986D-85CC60FC038F}" type="slidenum">
              <a:rPr lang="en-IN" smtClean="0"/>
              <a:t>2</a:t>
            </a:fld>
            <a:endParaRPr lang="en-IN"/>
          </a:p>
        </p:txBody>
      </p:sp>
    </p:spTree>
    <p:extLst>
      <p:ext uri="{BB962C8B-B14F-4D97-AF65-F5344CB8AC3E}">
        <p14:creationId xmlns:p14="http://schemas.microsoft.com/office/powerpoint/2010/main" val="1579001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31CA1-F8F6-8F18-B0F4-948442518833}"/>
              </a:ext>
            </a:extLst>
          </p:cNvPr>
          <p:cNvSpPr>
            <a:spLocks noGrp="1"/>
          </p:cNvSpPr>
          <p:nvPr>
            <p:ph type="title"/>
          </p:nvPr>
        </p:nvSpPr>
        <p:spPr/>
        <p:txBody>
          <a:bodyPr/>
          <a:lstStyle/>
          <a:p>
            <a:r>
              <a:rPr lang="en-IN" b="1" i="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THANKS TOO ….ALL</a:t>
            </a:r>
          </a:p>
        </p:txBody>
      </p:sp>
      <p:sp>
        <p:nvSpPr>
          <p:cNvPr id="3" name="Footer Placeholder 2">
            <a:extLst>
              <a:ext uri="{FF2B5EF4-FFF2-40B4-BE49-F238E27FC236}">
                <a16:creationId xmlns:a16="http://schemas.microsoft.com/office/drawing/2014/main" id="{113F66BE-1B2B-363A-4EB7-96BDCCB017A8}"/>
              </a:ext>
            </a:extLst>
          </p:cNvPr>
          <p:cNvSpPr>
            <a:spLocks noGrp="1"/>
          </p:cNvSpPr>
          <p:nvPr>
            <p:ph type="ftr" sz="quarter" idx="11"/>
          </p:nvPr>
        </p:nvSpPr>
        <p:spPr>
          <a:xfrm>
            <a:off x="2589212" y="6125976"/>
            <a:ext cx="7619999" cy="365125"/>
          </a:xfrm>
        </p:spPr>
        <p:txBody>
          <a:bodyPr/>
          <a:lstStyle/>
          <a:p>
            <a:r>
              <a:rPr lang="en-IN" dirty="0"/>
              <a:t>Government Engineering College , Nargund</a:t>
            </a:r>
          </a:p>
        </p:txBody>
      </p:sp>
      <p:sp>
        <p:nvSpPr>
          <p:cNvPr id="4" name="Slide Number Placeholder 3">
            <a:extLst>
              <a:ext uri="{FF2B5EF4-FFF2-40B4-BE49-F238E27FC236}">
                <a16:creationId xmlns:a16="http://schemas.microsoft.com/office/drawing/2014/main" id="{27B86044-40D2-2B48-C08A-FE5B43F0EDEC}"/>
              </a:ext>
            </a:extLst>
          </p:cNvPr>
          <p:cNvSpPr>
            <a:spLocks noGrp="1"/>
          </p:cNvSpPr>
          <p:nvPr>
            <p:ph type="sldNum" sz="quarter" idx="12"/>
          </p:nvPr>
        </p:nvSpPr>
        <p:spPr/>
        <p:txBody>
          <a:bodyPr/>
          <a:lstStyle/>
          <a:p>
            <a:fld id="{82A6025B-BE10-4CE5-986D-85CC60FC038F}" type="slidenum">
              <a:rPr lang="en-IN" smtClean="0"/>
              <a:t>20</a:t>
            </a:fld>
            <a:endParaRPr lang="en-IN"/>
          </a:p>
        </p:txBody>
      </p:sp>
    </p:spTree>
    <p:extLst>
      <p:ext uri="{BB962C8B-B14F-4D97-AF65-F5344CB8AC3E}">
        <p14:creationId xmlns:p14="http://schemas.microsoft.com/office/powerpoint/2010/main" val="3534063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5A1F90-FCB8-D391-85B9-74DF1BCEAA1B}"/>
              </a:ext>
            </a:extLst>
          </p:cNvPr>
          <p:cNvSpPr txBox="1"/>
          <p:nvPr/>
        </p:nvSpPr>
        <p:spPr>
          <a:xfrm>
            <a:off x="1877961" y="668593"/>
            <a:ext cx="2689839" cy="646331"/>
          </a:xfrm>
          <a:prstGeom prst="rect">
            <a:avLst/>
          </a:prstGeom>
          <a:noFill/>
        </p:spPr>
        <p:txBody>
          <a:bodyPr wrap="none" rtlCol="0">
            <a:spAutoFit/>
          </a:bodyPr>
          <a:lstStyle/>
          <a:p>
            <a:r>
              <a:rPr lang="en-IN" sz="3600" b="1" dirty="0">
                <a:latin typeface="Times New Roman" panose="02020603050405020304" pitchFamily="18" charset="0"/>
                <a:cs typeface="Times New Roman" panose="02020603050405020304" pitchFamily="18" charset="0"/>
              </a:rPr>
              <a:t>Introduction</a:t>
            </a:r>
          </a:p>
        </p:txBody>
      </p:sp>
      <p:sp>
        <p:nvSpPr>
          <p:cNvPr id="3" name="Rectangle 1">
            <a:extLst>
              <a:ext uri="{FF2B5EF4-FFF2-40B4-BE49-F238E27FC236}">
                <a16:creationId xmlns:a16="http://schemas.microsoft.com/office/drawing/2014/main" id="{52A0E58D-5172-194D-E0CA-7D9D7EBEF452}"/>
              </a:ext>
            </a:extLst>
          </p:cNvPr>
          <p:cNvSpPr>
            <a:spLocks noChangeArrowheads="1"/>
          </p:cNvSpPr>
          <p:nvPr/>
        </p:nvSpPr>
        <p:spPr bwMode="auto">
          <a:xfrm>
            <a:off x="1877961" y="1974320"/>
            <a:ext cx="9161932" cy="336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marL="285750" indent="-285750" algn="just" defTabSz="914400" eaLnBrk="0" fontAlgn="base" hangingPunct="0">
              <a:lnSpc>
                <a:spcPct val="150000"/>
              </a:lnSpc>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Traditional voting systems face issues like long queues, manual errors, and security risks.</a:t>
            </a:r>
          </a:p>
          <a:p>
            <a:pPr marL="285750" indent="-285750" algn="just" defTabSz="914400" eaLnBrk="0" fontAlgn="base" hangingPunct="0">
              <a:lnSpc>
                <a:spcPct val="150000"/>
              </a:lnSpc>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Smart Voting System using Android aims to make the voting process digital and efficient.</a:t>
            </a:r>
          </a:p>
          <a:p>
            <a:pPr marL="285750" indent="-285750" algn="just" defTabSz="914400" eaLnBrk="0" fontAlgn="base" hangingPunct="0">
              <a:lnSpc>
                <a:spcPct val="150000"/>
              </a:lnSpc>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allows users to vote securely through their Android smartphones.</a:t>
            </a:r>
          </a:p>
          <a:p>
            <a:pPr marL="285750" indent="-285750" algn="just" defTabSz="914400" eaLnBrk="0" fontAlgn="base" hangingPunct="0">
              <a:lnSpc>
                <a:spcPct val="150000"/>
              </a:lnSpc>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Aadhaar number </a:t>
            </a:r>
            <a:r>
              <a:rPr lang="en-US" altLang="en-US" dirty="0">
                <a:latin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Date of Birth (DOB) and OTP are used for voter authentication.</a:t>
            </a:r>
          </a:p>
          <a:p>
            <a:pPr marL="285750" indent="-285750" algn="just" defTabSz="914400" eaLnBrk="0" fontAlgn="base" hangingPunct="0">
              <a:lnSpc>
                <a:spcPct val="150000"/>
              </a:lnSpc>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system ensures privacy, transparency, and accuracy in the voting process.</a:t>
            </a:r>
          </a:p>
          <a:p>
            <a:pPr marL="285750" indent="-285750" algn="just" defTabSz="914400" eaLnBrk="0" fontAlgn="base" hangingPunct="0">
              <a:lnSpc>
                <a:spcPct val="150000"/>
              </a:lnSpc>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It reduces human errors, saves time, and increases voter participation.</a:t>
            </a:r>
          </a:p>
          <a:p>
            <a:pPr marL="285750" indent="-285750" algn="just" defTabSz="914400" eaLnBrk="0" fontAlgn="base" hangingPunct="0">
              <a:lnSpc>
                <a:spcPct val="150000"/>
              </a:lnSpc>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project promotes a secure, accessible, and technology-driven election process.</a:t>
            </a:r>
          </a:p>
          <a:p>
            <a:pPr marL="285750" indent="-285750" algn="just" defTabSz="914400" eaLnBrk="0" fontAlgn="base" hangingPunct="0">
              <a:lnSpc>
                <a:spcPct val="150000"/>
              </a:lnSpc>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Voting is an essential part of democracy that allows citizens to choose their leaders.</a:t>
            </a:r>
          </a:p>
        </p:txBody>
      </p:sp>
      <p:sp>
        <p:nvSpPr>
          <p:cNvPr id="4" name="Footer Placeholder 3">
            <a:extLst>
              <a:ext uri="{FF2B5EF4-FFF2-40B4-BE49-F238E27FC236}">
                <a16:creationId xmlns:a16="http://schemas.microsoft.com/office/drawing/2014/main" id="{6190196A-0ABD-ED59-DE66-97F8162D49F8}"/>
              </a:ext>
            </a:extLst>
          </p:cNvPr>
          <p:cNvSpPr>
            <a:spLocks noGrp="1"/>
          </p:cNvSpPr>
          <p:nvPr>
            <p:ph type="ftr" sz="quarter" idx="11"/>
          </p:nvPr>
        </p:nvSpPr>
        <p:spPr>
          <a:xfrm>
            <a:off x="1438838" y="6492875"/>
            <a:ext cx="4440853" cy="365125"/>
          </a:xfrm>
        </p:spPr>
        <p:txBody>
          <a:bodyPr/>
          <a:lstStyle/>
          <a:p>
            <a:r>
              <a:rPr lang="en-IN" dirty="0"/>
              <a:t>Government Engineering College , Nargund</a:t>
            </a:r>
          </a:p>
        </p:txBody>
      </p:sp>
      <p:sp>
        <p:nvSpPr>
          <p:cNvPr id="5" name="Slide Number Placeholder 4">
            <a:extLst>
              <a:ext uri="{FF2B5EF4-FFF2-40B4-BE49-F238E27FC236}">
                <a16:creationId xmlns:a16="http://schemas.microsoft.com/office/drawing/2014/main" id="{55B80F5F-7587-11E9-C9F0-1CF32863ACD3}"/>
              </a:ext>
            </a:extLst>
          </p:cNvPr>
          <p:cNvSpPr>
            <a:spLocks noGrp="1"/>
          </p:cNvSpPr>
          <p:nvPr>
            <p:ph type="sldNum" sz="quarter" idx="12"/>
          </p:nvPr>
        </p:nvSpPr>
        <p:spPr/>
        <p:txBody>
          <a:bodyPr/>
          <a:lstStyle/>
          <a:p>
            <a:fld id="{82A6025B-BE10-4CE5-986D-85CC60FC038F}" type="slidenum">
              <a:rPr lang="en-IN" smtClean="0"/>
              <a:t>3</a:t>
            </a:fld>
            <a:endParaRPr lang="en-IN"/>
          </a:p>
        </p:txBody>
      </p:sp>
    </p:spTree>
    <p:extLst>
      <p:ext uri="{BB962C8B-B14F-4D97-AF65-F5344CB8AC3E}">
        <p14:creationId xmlns:p14="http://schemas.microsoft.com/office/powerpoint/2010/main" val="3468947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3E033D-3666-5379-F217-ECF0809C4BA8}"/>
              </a:ext>
            </a:extLst>
          </p:cNvPr>
          <p:cNvSpPr txBox="1"/>
          <p:nvPr/>
        </p:nvSpPr>
        <p:spPr>
          <a:xfrm>
            <a:off x="1966451" y="668593"/>
            <a:ext cx="3985065" cy="646331"/>
          </a:xfrm>
          <a:prstGeom prst="rect">
            <a:avLst/>
          </a:prstGeom>
          <a:noFill/>
        </p:spPr>
        <p:txBody>
          <a:bodyPr wrap="none" rtlCol="0">
            <a:spAutoFit/>
          </a:bodyPr>
          <a:lstStyle/>
          <a:p>
            <a:r>
              <a:rPr lang="en-IN" sz="3600" b="1" dirty="0">
                <a:latin typeface="Times New Roman" panose="02020603050405020304" pitchFamily="18" charset="0"/>
                <a:cs typeface="Times New Roman" panose="02020603050405020304" pitchFamily="18" charset="0"/>
              </a:rPr>
              <a:t>Problem Statement</a:t>
            </a:r>
          </a:p>
        </p:txBody>
      </p:sp>
      <p:sp>
        <p:nvSpPr>
          <p:cNvPr id="3" name="TextBox 2">
            <a:extLst>
              <a:ext uri="{FF2B5EF4-FFF2-40B4-BE49-F238E27FC236}">
                <a16:creationId xmlns:a16="http://schemas.microsoft.com/office/drawing/2014/main" id="{4C9504F5-45F1-3384-0D00-8C3F152404D3}"/>
              </a:ext>
            </a:extLst>
          </p:cNvPr>
          <p:cNvSpPr txBox="1"/>
          <p:nvPr/>
        </p:nvSpPr>
        <p:spPr>
          <a:xfrm>
            <a:off x="2517058" y="2482266"/>
            <a:ext cx="6650388" cy="1704569"/>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The problem is to design and develop a Smart Voting System that ensures secure voter authentication, prevents multiple voting, protects voter privacy, and allows efficient, transparent, and tamper-proof vote recording and counting.</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BE4DD1E-7571-38B0-8C53-64E37043469C}"/>
              </a:ext>
            </a:extLst>
          </p:cNvPr>
          <p:cNvSpPr>
            <a:spLocks noGrp="1"/>
          </p:cNvSpPr>
          <p:nvPr>
            <p:ph type="ftr" sz="quarter" idx="11"/>
          </p:nvPr>
        </p:nvSpPr>
        <p:spPr>
          <a:xfrm>
            <a:off x="1438839" y="6492875"/>
            <a:ext cx="4047562" cy="365125"/>
          </a:xfrm>
        </p:spPr>
        <p:txBody>
          <a:bodyPr/>
          <a:lstStyle/>
          <a:p>
            <a:r>
              <a:rPr lang="en-IN" dirty="0"/>
              <a:t>Government Engineering College , Nargund</a:t>
            </a:r>
          </a:p>
        </p:txBody>
      </p:sp>
      <p:sp>
        <p:nvSpPr>
          <p:cNvPr id="5" name="Slide Number Placeholder 4">
            <a:extLst>
              <a:ext uri="{FF2B5EF4-FFF2-40B4-BE49-F238E27FC236}">
                <a16:creationId xmlns:a16="http://schemas.microsoft.com/office/drawing/2014/main" id="{127B0434-4EA1-4701-5594-F2B167FC66F0}"/>
              </a:ext>
            </a:extLst>
          </p:cNvPr>
          <p:cNvSpPr>
            <a:spLocks noGrp="1"/>
          </p:cNvSpPr>
          <p:nvPr>
            <p:ph type="sldNum" sz="quarter" idx="12"/>
          </p:nvPr>
        </p:nvSpPr>
        <p:spPr/>
        <p:txBody>
          <a:bodyPr/>
          <a:lstStyle/>
          <a:p>
            <a:fld id="{82A6025B-BE10-4CE5-986D-85CC60FC038F}" type="slidenum">
              <a:rPr lang="en-IN" smtClean="0"/>
              <a:t>4</a:t>
            </a:fld>
            <a:endParaRPr lang="en-IN"/>
          </a:p>
        </p:txBody>
      </p:sp>
    </p:spTree>
    <p:extLst>
      <p:ext uri="{BB962C8B-B14F-4D97-AF65-F5344CB8AC3E}">
        <p14:creationId xmlns:p14="http://schemas.microsoft.com/office/powerpoint/2010/main" val="3669240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52E054-14C0-AC2E-66ED-9F544B594845}"/>
              </a:ext>
            </a:extLst>
          </p:cNvPr>
          <p:cNvSpPr txBox="1"/>
          <p:nvPr/>
        </p:nvSpPr>
        <p:spPr>
          <a:xfrm>
            <a:off x="1952405" y="704588"/>
            <a:ext cx="3300839" cy="646331"/>
          </a:xfrm>
          <a:prstGeom prst="rect">
            <a:avLst/>
          </a:prstGeom>
          <a:noFill/>
        </p:spPr>
        <p:txBody>
          <a:bodyPr wrap="square" rtlCol="0">
            <a:spAutoFit/>
          </a:bodyPr>
          <a:lstStyle/>
          <a:p>
            <a:r>
              <a:rPr lang="en-IN" sz="3600" b="1" dirty="0">
                <a:latin typeface="Times New Roman" panose="02020603050405020304" pitchFamily="18" charset="0"/>
                <a:cs typeface="Times New Roman" panose="02020603050405020304" pitchFamily="18" charset="0"/>
              </a:rPr>
              <a:t>Objectives</a:t>
            </a:r>
          </a:p>
        </p:txBody>
      </p:sp>
      <p:sp>
        <p:nvSpPr>
          <p:cNvPr id="4" name="TextBox 3">
            <a:extLst>
              <a:ext uri="{FF2B5EF4-FFF2-40B4-BE49-F238E27FC236}">
                <a16:creationId xmlns:a16="http://schemas.microsoft.com/office/drawing/2014/main" id="{F5C0A190-DFD1-17C6-7983-4C772F46B710}"/>
              </a:ext>
            </a:extLst>
          </p:cNvPr>
          <p:cNvSpPr txBox="1"/>
          <p:nvPr/>
        </p:nvSpPr>
        <p:spPr>
          <a:xfrm>
            <a:off x="2094270" y="1764111"/>
            <a:ext cx="8003459" cy="5309146"/>
          </a:xfrm>
          <a:prstGeom prst="rect">
            <a:avLst/>
          </a:prstGeom>
          <a:noFill/>
        </p:spPr>
        <p:txBody>
          <a:bodyPr wrap="square">
            <a:spAutoFit/>
          </a:bodyPr>
          <a:lstStyle/>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Ensure voter authentication</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 security</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Promote accessibility</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 transparency</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Reduce human error</a:t>
            </a:r>
          </a:p>
          <a:p>
            <a:pPr marL="457200" marR="0" lvl="0" indent="-45720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Save time and resources</a:t>
            </a:r>
          </a:p>
          <a:p>
            <a:pPr marL="457200" indent="-457200" defTabSz="914400" eaLnBrk="0" fontAlgn="base" hangingPunct="0">
              <a:lnSpc>
                <a:spcPct val="150000"/>
              </a:lnSpc>
              <a:spcBef>
                <a:spcPct val="0"/>
              </a:spcBef>
              <a:spcAft>
                <a:spcPct val="0"/>
              </a:spcAft>
              <a:buFont typeface="+mj-lt"/>
              <a:buAutoNum type="arabicPeriod"/>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Support real-time vote monitoring</a:t>
            </a:r>
          </a:p>
          <a:p>
            <a:pPr marL="457200" indent="-457200" defTabSz="914400" eaLnBrk="0" fontAlgn="base" hangingPunct="0">
              <a:lnSpc>
                <a:spcPct val="150000"/>
              </a:lnSpc>
              <a:spcBef>
                <a:spcPct val="0"/>
              </a:spcBef>
              <a:spcAft>
                <a:spcPct val="0"/>
              </a:spcAft>
              <a:buFont typeface="+mj-lt"/>
              <a:buAutoNum type="arabicPeriod"/>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Prevent duplicate voting</a:t>
            </a:r>
          </a:p>
          <a:p>
            <a:pPr marL="457200" indent="-457200" defTabSz="914400" eaLnBrk="0" fontAlgn="base" hangingPunct="0">
              <a:lnSpc>
                <a:spcPct val="150000"/>
              </a:lnSpc>
              <a:spcBef>
                <a:spcPct val="0"/>
              </a:spcBef>
              <a:spcAft>
                <a:spcPct val="0"/>
              </a:spcAft>
              <a:buFont typeface="+mj-lt"/>
              <a:buAutoNum type="arabicPeriod"/>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Enable easy result computation</a:t>
            </a:r>
          </a:p>
          <a:p>
            <a:pPr marL="457200" indent="-457200" defTabSz="914400" eaLnBrk="0" fontAlgn="base" hangingPunct="0">
              <a:spcBef>
                <a:spcPct val="0"/>
              </a:spcBef>
              <a:spcAft>
                <a:spcPct val="0"/>
              </a:spcAft>
              <a:buFont typeface="+mj-lt"/>
              <a:buAutoNum type="arabicPeriod"/>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indent="-457200" defTabSz="914400" eaLnBrk="0" fontAlgn="base" hangingPunct="0">
              <a:spcBef>
                <a:spcPct val="0"/>
              </a:spcBef>
              <a:spcAft>
                <a:spcPct val="0"/>
              </a:spcAft>
              <a:buFont typeface="+mj-lt"/>
              <a:buAutoNum type="arabicPeriod"/>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5C742515-094F-009B-A4C9-910D1E658137}"/>
              </a:ext>
            </a:extLst>
          </p:cNvPr>
          <p:cNvSpPr>
            <a:spLocks noGrp="1"/>
          </p:cNvSpPr>
          <p:nvPr>
            <p:ph type="ftr" sz="quarter" idx="11"/>
          </p:nvPr>
        </p:nvSpPr>
        <p:spPr>
          <a:xfrm>
            <a:off x="1517496" y="6492875"/>
            <a:ext cx="7619999" cy="365125"/>
          </a:xfrm>
        </p:spPr>
        <p:txBody>
          <a:bodyPr/>
          <a:lstStyle/>
          <a:p>
            <a:r>
              <a:rPr lang="en-IN" dirty="0"/>
              <a:t>Government Engineering College , Nargund</a:t>
            </a:r>
          </a:p>
        </p:txBody>
      </p:sp>
      <p:sp>
        <p:nvSpPr>
          <p:cNvPr id="5" name="Slide Number Placeholder 4">
            <a:extLst>
              <a:ext uri="{FF2B5EF4-FFF2-40B4-BE49-F238E27FC236}">
                <a16:creationId xmlns:a16="http://schemas.microsoft.com/office/drawing/2014/main" id="{D50D61C6-7F1D-04B0-F8BE-CD593FA54077}"/>
              </a:ext>
            </a:extLst>
          </p:cNvPr>
          <p:cNvSpPr>
            <a:spLocks noGrp="1"/>
          </p:cNvSpPr>
          <p:nvPr>
            <p:ph type="sldNum" sz="quarter" idx="12"/>
          </p:nvPr>
        </p:nvSpPr>
        <p:spPr/>
        <p:txBody>
          <a:bodyPr/>
          <a:lstStyle/>
          <a:p>
            <a:fld id="{82A6025B-BE10-4CE5-986D-85CC60FC038F}" type="slidenum">
              <a:rPr lang="en-IN" smtClean="0"/>
              <a:t>5</a:t>
            </a:fld>
            <a:endParaRPr lang="en-IN"/>
          </a:p>
        </p:txBody>
      </p:sp>
    </p:spTree>
    <p:extLst>
      <p:ext uri="{BB962C8B-B14F-4D97-AF65-F5344CB8AC3E}">
        <p14:creationId xmlns:p14="http://schemas.microsoft.com/office/powerpoint/2010/main" val="308445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E9FBA6-4055-826A-0E4C-028245461DC2}"/>
              </a:ext>
            </a:extLst>
          </p:cNvPr>
          <p:cNvSpPr txBox="1"/>
          <p:nvPr/>
        </p:nvSpPr>
        <p:spPr>
          <a:xfrm>
            <a:off x="1636043" y="540977"/>
            <a:ext cx="4132825" cy="646331"/>
          </a:xfrm>
          <a:prstGeom prst="rect">
            <a:avLst/>
          </a:prstGeom>
          <a:noFill/>
        </p:spPr>
        <p:txBody>
          <a:bodyPr wrap="square">
            <a:spAutoFit/>
          </a:bodyPr>
          <a:lstStyle/>
          <a:p>
            <a:r>
              <a:rPr lang="en-IN" sz="3600" b="1" dirty="0">
                <a:latin typeface="Times New Roman" panose="02020603050405020304" pitchFamily="18" charset="0"/>
                <a:cs typeface="Times New Roman" panose="02020603050405020304" pitchFamily="18" charset="0"/>
              </a:rPr>
              <a:t>Literature Survey</a:t>
            </a:r>
          </a:p>
        </p:txBody>
      </p:sp>
      <p:graphicFrame>
        <p:nvGraphicFramePr>
          <p:cNvPr id="4" name="Table 3">
            <a:extLst>
              <a:ext uri="{FF2B5EF4-FFF2-40B4-BE49-F238E27FC236}">
                <a16:creationId xmlns:a16="http://schemas.microsoft.com/office/drawing/2014/main" id="{25AC553A-41C1-DDB3-D13C-7AD56846FB2F}"/>
              </a:ext>
            </a:extLst>
          </p:cNvPr>
          <p:cNvGraphicFramePr>
            <a:graphicFrameLocks noGrp="1"/>
          </p:cNvGraphicFramePr>
          <p:nvPr>
            <p:extLst>
              <p:ext uri="{D42A27DB-BD31-4B8C-83A1-F6EECF244321}">
                <p14:modId xmlns:p14="http://schemas.microsoft.com/office/powerpoint/2010/main" val="4009616960"/>
              </p:ext>
            </p:extLst>
          </p:nvPr>
        </p:nvGraphicFramePr>
        <p:xfrm>
          <a:off x="334732" y="1221709"/>
          <a:ext cx="11739281" cy="5385014"/>
        </p:xfrm>
        <a:graphic>
          <a:graphicData uri="http://schemas.openxmlformats.org/drawingml/2006/table">
            <a:tbl>
              <a:tblPr firstRow="1">
                <a:tableStyleId>{5C22544A-7EE6-4342-B048-85BDC9FD1C3A}</a:tableStyleId>
              </a:tblPr>
              <a:tblGrid>
                <a:gridCol w="1141519">
                  <a:extLst>
                    <a:ext uri="{9D8B030D-6E8A-4147-A177-3AD203B41FA5}">
                      <a16:colId xmlns:a16="http://schemas.microsoft.com/office/drawing/2014/main" val="3996237509"/>
                    </a:ext>
                  </a:extLst>
                </a:gridCol>
                <a:gridCol w="2103613">
                  <a:extLst>
                    <a:ext uri="{9D8B030D-6E8A-4147-A177-3AD203B41FA5}">
                      <a16:colId xmlns:a16="http://schemas.microsoft.com/office/drawing/2014/main" val="936126314"/>
                    </a:ext>
                  </a:extLst>
                </a:gridCol>
                <a:gridCol w="3265611">
                  <a:extLst>
                    <a:ext uri="{9D8B030D-6E8A-4147-A177-3AD203B41FA5}">
                      <a16:colId xmlns:a16="http://schemas.microsoft.com/office/drawing/2014/main" val="859186600"/>
                    </a:ext>
                  </a:extLst>
                </a:gridCol>
                <a:gridCol w="5228538">
                  <a:extLst>
                    <a:ext uri="{9D8B030D-6E8A-4147-A177-3AD203B41FA5}">
                      <a16:colId xmlns:a16="http://schemas.microsoft.com/office/drawing/2014/main" val="1421318534"/>
                    </a:ext>
                  </a:extLst>
                </a:gridCol>
              </a:tblGrid>
              <a:tr h="434306">
                <a:tc>
                  <a:txBody>
                    <a:bodyPr/>
                    <a:lstStyle/>
                    <a:p>
                      <a:pPr lvl="1" algn="ctr">
                        <a:lnSpc>
                          <a:spcPct val="150000"/>
                        </a:lnSpc>
                      </a:pPr>
                      <a:r>
                        <a:rPr lang="en-IN" sz="1800" b="1" dirty="0">
                          <a:solidFill>
                            <a:schemeClr val="tx1"/>
                          </a:solidFill>
                          <a:latin typeface="Times New Roman" panose="02020603050405020304" pitchFamily="18" charset="0"/>
                          <a:cs typeface="Times New Roman" panose="02020603050405020304" pitchFamily="18" charset="0"/>
                        </a:rPr>
                        <a:t>S.No</a:t>
                      </a:r>
                    </a:p>
                  </a:txBody>
                  <a:tcPr marL="88634" marR="88634" marT="44319" marB="443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IN" sz="1800" b="1" dirty="0">
                          <a:solidFill>
                            <a:schemeClr val="tx1"/>
                          </a:solidFill>
                          <a:latin typeface="Times New Roman" panose="02020603050405020304" pitchFamily="18" charset="0"/>
                          <a:cs typeface="Times New Roman" panose="02020603050405020304" pitchFamily="18" charset="0"/>
                        </a:rPr>
                        <a:t>Author / Year</a:t>
                      </a:r>
                    </a:p>
                  </a:txBody>
                  <a:tcPr marL="88634" marR="88634" marT="44319" marB="443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IN" sz="1800" b="1" dirty="0">
                          <a:solidFill>
                            <a:schemeClr val="tx1"/>
                          </a:solidFill>
                          <a:latin typeface="Times New Roman" panose="02020603050405020304" pitchFamily="18" charset="0"/>
                          <a:cs typeface="Times New Roman" panose="02020603050405020304" pitchFamily="18" charset="0"/>
                        </a:rPr>
                        <a:t>Title / Approach</a:t>
                      </a:r>
                    </a:p>
                  </a:txBody>
                  <a:tcPr marL="88634" marR="88634" marT="44319" marB="443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lnSpc>
                          <a:spcPct val="150000"/>
                        </a:lnSpc>
                      </a:pPr>
                      <a:r>
                        <a:rPr lang="en-IN" sz="1800" b="1" dirty="0">
                          <a:solidFill>
                            <a:schemeClr val="tx1"/>
                          </a:solidFill>
                          <a:latin typeface="Times New Roman" panose="02020603050405020304" pitchFamily="18" charset="0"/>
                          <a:cs typeface="Times New Roman" panose="02020603050405020304" pitchFamily="18" charset="0"/>
                        </a:rPr>
                        <a:t>Key Features</a:t>
                      </a:r>
                    </a:p>
                  </a:txBody>
                  <a:tcPr marL="88634" marR="88634" marT="44319" marB="443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41217708"/>
                  </a:ext>
                </a:extLst>
              </a:tr>
              <a:tr h="1452558">
                <a:tc>
                  <a:txBody>
                    <a:bodyPr/>
                    <a:lstStyle/>
                    <a:p>
                      <a:pPr algn="ctr">
                        <a:lnSpc>
                          <a:spcPct val="150000"/>
                        </a:lnSpc>
                      </a:pPr>
                      <a:r>
                        <a:rPr lang="en-US" sz="1600" b="0" dirty="0">
                          <a:latin typeface="Times New Roman" panose="02020603050405020304" pitchFamily="18" charset="0"/>
                          <a:cs typeface="Times New Roman" panose="02020603050405020304" pitchFamily="18" charset="0"/>
                        </a:rPr>
                        <a:t>1</a:t>
                      </a:r>
                    </a:p>
                    <a:p>
                      <a:pPr algn="ctr">
                        <a:lnSpc>
                          <a:spcPct val="150000"/>
                        </a:lnSpc>
                      </a:pPr>
                      <a:endParaRPr lang="en-IN" sz="1600" b="0" dirty="0">
                        <a:latin typeface="Times New Roman" panose="02020603050405020304" pitchFamily="18" charset="0"/>
                        <a:cs typeface="Times New Roman" panose="02020603050405020304" pitchFamily="18" charset="0"/>
                      </a:endParaRPr>
                    </a:p>
                  </a:txBody>
                  <a:tcPr marL="88634" marR="88634" marT="44319" marB="443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IN" sz="1600" kern="1200" dirty="0">
                          <a:solidFill>
                            <a:schemeClr val="dk1"/>
                          </a:solidFill>
                          <a:effectLst/>
                          <a:latin typeface="Times New Roman" panose="02020603050405020304" pitchFamily="18" charset="0"/>
                          <a:ea typeface="+mn-ea"/>
                          <a:cs typeface="Times New Roman" panose="02020603050405020304" pitchFamily="18" charset="0"/>
                        </a:rPr>
                        <a:t>Y. V., M. Udaif P., N. V. S., N. K. Biju, F. Sali, and L. Sebastian</a:t>
                      </a:r>
                      <a:r>
                        <a:rPr lang="en-IN" sz="1600" b="0" kern="1200" dirty="0">
                          <a:solidFill>
                            <a:schemeClr val="dk1"/>
                          </a:solidFill>
                          <a:effectLst/>
                          <a:latin typeface="Times New Roman" panose="02020603050405020304" pitchFamily="18" charset="0"/>
                          <a:ea typeface="+mn-ea"/>
                          <a:cs typeface="Times New Roman" panose="02020603050405020304" pitchFamily="18" charset="0"/>
                        </a:rPr>
                        <a:t>,2024</a:t>
                      </a:r>
                      <a:endParaRPr lang="en-IN" sz="1600" b="0" dirty="0">
                        <a:latin typeface="Times New Roman" panose="02020603050405020304" pitchFamily="18" charset="0"/>
                        <a:cs typeface="Times New Roman" panose="02020603050405020304" pitchFamily="18" charset="0"/>
                      </a:endParaRPr>
                    </a:p>
                  </a:txBody>
                  <a:tcPr marL="88634" marR="88634" marT="44319" marB="443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IN" sz="1600" i="1" kern="1200" dirty="0">
                          <a:solidFill>
                            <a:schemeClr val="dk1"/>
                          </a:solidFill>
                          <a:effectLst/>
                          <a:latin typeface="Times New Roman" panose="02020603050405020304" pitchFamily="18" charset="0"/>
                          <a:ea typeface="+mn-ea"/>
                          <a:cs typeface="Times New Roman" panose="02020603050405020304" pitchFamily="18" charset="0"/>
                        </a:rPr>
                        <a:t>A Survey on E-Voting Systems Using Blockchain</a:t>
                      </a:r>
                      <a:endParaRPr lang="en-IN" sz="1600" b="0" dirty="0">
                        <a:latin typeface="Times New Roman" panose="02020603050405020304" pitchFamily="18" charset="0"/>
                        <a:cs typeface="Times New Roman" panose="02020603050405020304" pitchFamily="18" charset="0"/>
                      </a:endParaRPr>
                    </a:p>
                  </a:txBody>
                  <a:tcPr marL="88634" marR="88634" marT="44319" marB="443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Blockchain-based e-voting improves election security by ensuring transparency, tamper resistance, and voter anonymity, increasing trust in digital elections.</a:t>
                      </a:r>
                      <a:endParaRPr lang="en-IN" sz="1600" b="0" dirty="0">
                        <a:latin typeface="Times New Roman" panose="02020603050405020304" pitchFamily="18" charset="0"/>
                        <a:cs typeface="Times New Roman" panose="02020603050405020304" pitchFamily="18" charset="0"/>
                      </a:endParaRPr>
                    </a:p>
                  </a:txBody>
                  <a:tcPr marL="88634" marR="88634" marT="44319" marB="443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3846565"/>
                  </a:ext>
                </a:extLst>
              </a:tr>
              <a:tr h="1278637">
                <a:tc>
                  <a:txBody>
                    <a:bodyPr/>
                    <a:lstStyle/>
                    <a:p>
                      <a:pPr algn="ctr">
                        <a:lnSpc>
                          <a:spcPct val="150000"/>
                        </a:lnSpc>
                      </a:pPr>
                      <a:r>
                        <a:rPr lang="en-US" sz="1600" b="0" dirty="0">
                          <a:latin typeface="Times New Roman" panose="02020603050405020304" pitchFamily="18" charset="0"/>
                          <a:cs typeface="Times New Roman" panose="02020603050405020304" pitchFamily="18" charset="0"/>
                        </a:rPr>
                        <a:t>2</a:t>
                      </a:r>
                    </a:p>
                    <a:p>
                      <a:pPr algn="ctr">
                        <a:lnSpc>
                          <a:spcPct val="150000"/>
                        </a:lnSpc>
                      </a:pPr>
                      <a:endParaRPr lang="en-IN" sz="1600" b="0" dirty="0">
                        <a:latin typeface="Times New Roman" panose="02020603050405020304" pitchFamily="18" charset="0"/>
                        <a:cs typeface="Times New Roman" panose="02020603050405020304" pitchFamily="18" charset="0"/>
                      </a:endParaRPr>
                    </a:p>
                  </a:txBody>
                  <a:tcPr marL="88634" marR="88634" marT="44319" marB="443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IN" sz="1600" kern="1200" dirty="0">
                          <a:solidFill>
                            <a:schemeClr val="dk1"/>
                          </a:solidFill>
                          <a:effectLst/>
                          <a:latin typeface="Times New Roman" panose="02020603050405020304" pitchFamily="18" charset="0"/>
                          <a:ea typeface="+mn-ea"/>
                          <a:cs typeface="Times New Roman" panose="02020603050405020304" pitchFamily="18" charset="0"/>
                        </a:rPr>
                        <a:t>Y.</a:t>
                      </a:r>
                      <a:r>
                        <a:rPr lang="en-IN" sz="1600" b="1" kern="1200" dirty="0">
                          <a:solidFill>
                            <a:schemeClr val="dk1"/>
                          </a:solidFill>
                          <a:effectLst/>
                          <a:latin typeface="Times New Roman" panose="02020603050405020304" pitchFamily="18" charset="0"/>
                          <a:ea typeface="+mn-ea"/>
                          <a:cs typeface="Times New Roman" panose="02020603050405020304" pitchFamily="18" charset="0"/>
                        </a:rPr>
                        <a:t> </a:t>
                      </a:r>
                      <a:r>
                        <a:rPr lang="en-IN" sz="1600" kern="1200" dirty="0">
                          <a:solidFill>
                            <a:schemeClr val="dk1"/>
                          </a:solidFill>
                          <a:effectLst/>
                          <a:latin typeface="Times New Roman" panose="02020603050405020304" pitchFamily="18" charset="0"/>
                          <a:ea typeface="+mn-ea"/>
                          <a:cs typeface="Times New Roman" panose="02020603050405020304" pitchFamily="18" charset="0"/>
                        </a:rPr>
                        <a:t>Tahboub, A. Revilla, J. Lynch, and G. Floyd,2025</a:t>
                      </a:r>
                      <a:endParaRPr lang="en-IN" sz="1600" b="0" dirty="0">
                        <a:latin typeface="Times New Roman" panose="02020603050405020304" pitchFamily="18" charset="0"/>
                        <a:cs typeface="Times New Roman" panose="02020603050405020304" pitchFamily="18" charset="0"/>
                      </a:endParaRPr>
                    </a:p>
                  </a:txBody>
                  <a:tcPr marL="88634" marR="88634" marT="44319" marB="443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lang="en-IN" sz="1600" i="1" kern="1200" dirty="0">
                          <a:solidFill>
                            <a:schemeClr val="dk1"/>
                          </a:solidFill>
                          <a:effectLst/>
                          <a:latin typeface="Times New Roman" panose="02020603050405020304" pitchFamily="18" charset="0"/>
                          <a:ea typeface="+mn-ea"/>
                          <a:cs typeface="Times New Roman" panose="02020603050405020304" pitchFamily="18" charset="0"/>
                        </a:rPr>
                        <a:t>Blockchain-Based Secure Online Voting Platform Ensuring User Anonymity, Integrity, and End-to-End Verifiability</a:t>
                      </a:r>
                      <a:endParaRPr lang="en-IN" sz="1600" b="0" dirty="0">
                        <a:latin typeface="Times New Roman" panose="02020603050405020304" pitchFamily="18" charset="0"/>
                        <a:cs typeface="Times New Roman" panose="02020603050405020304" pitchFamily="18" charset="0"/>
                      </a:endParaRPr>
                    </a:p>
                  </a:txBody>
                  <a:tcPr marL="88634" marR="88634" marT="44319" marB="443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Blockchain-based voting system ensures secure, anonymous, and verifiable online elections.</a:t>
                      </a:r>
                      <a:endParaRPr lang="en-IN" sz="1600" b="0" dirty="0">
                        <a:latin typeface="Times New Roman" panose="02020603050405020304" pitchFamily="18" charset="0"/>
                        <a:cs typeface="Times New Roman" panose="02020603050405020304" pitchFamily="18" charset="0"/>
                      </a:endParaRPr>
                    </a:p>
                  </a:txBody>
                  <a:tcPr marL="88634" marR="88634" marT="44319" marB="443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6897541"/>
                  </a:ext>
                </a:extLst>
              </a:tr>
              <a:tr h="934563">
                <a:tc>
                  <a:txBody>
                    <a:bodyPr/>
                    <a:lstStyle/>
                    <a:p>
                      <a:pPr algn="ctr">
                        <a:lnSpc>
                          <a:spcPct val="150000"/>
                        </a:lnSpc>
                      </a:pPr>
                      <a:r>
                        <a:rPr lang="en-US" sz="1600" b="0" dirty="0">
                          <a:latin typeface="Times New Roman" panose="02020603050405020304" pitchFamily="18" charset="0"/>
                          <a:cs typeface="Times New Roman" panose="02020603050405020304" pitchFamily="18" charset="0"/>
                        </a:rPr>
                        <a:t>3</a:t>
                      </a:r>
                      <a:endParaRPr lang="en-IN" sz="1600" b="0" dirty="0">
                        <a:latin typeface="Times New Roman" panose="02020603050405020304" pitchFamily="18" charset="0"/>
                        <a:cs typeface="Times New Roman" panose="02020603050405020304" pitchFamily="18" charset="0"/>
                      </a:endParaRPr>
                    </a:p>
                  </a:txBody>
                  <a:tcPr marL="88634" marR="88634" marT="44319" marB="443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IN" sz="1600" kern="1200" dirty="0">
                          <a:solidFill>
                            <a:schemeClr val="dk1"/>
                          </a:solidFill>
                          <a:effectLst/>
                          <a:latin typeface="Times New Roman" panose="02020603050405020304" pitchFamily="18" charset="0"/>
                          <a:ea typeface="+mn-ea"/>
                          <a:cs typeface="Times New Roman" panose="02020603050405020304" pitchFamily="18" charset="0"/>
                        </a:rPr>
                        <a:t>G.</a:t>
                      </a:r>
                      <a:r>
                        <a:rPr lang="en-IN" sz="1600" b="1" kern="1200" dirty="0">
                          <a:solidFill>
                            <a:schemeClr val="dk1"/>
                          </a:solidFill>
                          <a:effectLst/>
                          <a:latin typeface="Times New Roman" panose="02020603050405020304" pitchFamily="18" charset="0"/>
                          <a:ea typeface="+mn-ea"/>
                          <a:cs typeface="Times New Roman" panose="02020603050405020304" pitchFamily="18" charset="0"/>
                        </a:rPr>
                        <a:t> </a:t>
                      </a:r>
                      <a:r>
                        <a:rPr lang="en-IN" sz="1600" kern="1200" dirty="0">
                          <a:solidFill>
                            <a:schemeClr val="dk1"/>
                          </a:solidFill>
                          <a:effectLst/>
                          <a:latin typeface="Times New Roman" panose="02020603050405020304" pitchFamily="18" charset="0"/>
                          <a:ea typeface="+mn-ea"/>
                          <a:cs typeface="Times New Roman" panose="02020603050405020304" pitchFamily="18" charset="0"/>
                        </a:rPr>
                        <a:t>Singh, S. Wable, &amp; P. Kharose,2021</a:t>
                      </a:r>
                      <a:endParaRPr lang="en-IN" sz="1600" b="0" dirty="0">
                        <a:latin typeface="Times New Roman" panose="02020603050405020304" pitchFamily="18" charset="0"/>
                        <a:cs typeface="Times New Roman" panose="02020603050405020304" pitchFamily="18" charset="0"/>
                      </a:endParaRPr>
                    </a:p>
                  </a:txBody>
                  <a:tcPr marL="88634" marR="88634" marT="44319" marB="443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lang="en-IN" sz="1600" i="1" kern="1200" dirty="0">
                          <a:solidFill>
                            <a:schemeClr val="dk1"/>
                          </a:solidFill>
                          <a:effectLst/>
                          <a:latin typeface="Times New Roman" panose="02020603050405020304" pitchFamily="18" charset="0"/>
                          <a:ea typeface="+mn-ea"/>
                          <a:cs typeface="Times New Roman" panose="02020603050405020304" pitchFamily="18" charset="0"/>
                        </a:rPr>
                        <a:t>A Review of E-Voting System Based on Blockchain Technology</a:t>
                      </a:r>
                      <a:endParaRPr lang="en-IN" sz="1600" b="0" dirty="0">
                        <a:latin typeface="Times New Roman" panose="02020603050405020304" pitchFamily="18" charset="0"/>
                        <a:cs typeface="Times New Roman" panose="02020603050405020304" pitchFamily="18" charset="0"/>
                      </a:endParaRPr>
                    </a:p>
                  </a:txBody>
                  <a:tcPr marL="88634" marR="88634" marT="44319" marB="443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Reviews blockchain e-voting methods, discussing security challenges and identifying research gaps for improved smart voting systems.</a:t>
                      </a:r>
                      <a:endParaRPr lang="en-IN" sz="1600" b="0" dirty="0">
                        <a:latin typeface="Times New Roman" panose="02020603050405020304" pitchFamily="18" charset="0"/>
                        <a:cs typeface="Times New Roman" panose="02020603050405020304" pitchFamily="18" charset="0"/>
                      </a:endParaRPr>
                    </a:p>
                  </a:txBody>
                  <a:tcPr marL="88634" marR="88634" marT="44319" marB="443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5649858"/>
                  </a:ext>
                </a:extLst>
              </a:tr>
              <a:tr h="747869">
                <a:tc>
                  <a:txBody>
                    <a:bodyPr/>
                    <a:lstStyle/>
                    <a:p>
                      <a:pPr algn="ctr">
                        <a:lnSpc>
                          <a:spcPct val="150000"/>
                        </a:lnSpc>
                      </a:pPr>
                      <a:r>
                        <a:rPr lang="en-US" sz="1600" b="0" dirty="0">
                          <a:latin typeface="Times New Roman" panose="02020603050405020304" pitchFamily="18" charset="0"/>
                          <a:cs typeface="Times New Roman" panose="02020603050405020304" pitchFamily="18" charset="0"/>
                        </a:rPr>
                        <a:t>4</a:t>
                      </a:r>
                      <a:endParaRPr lang="en-IN" sz="1600" b="0" dirty="0">
                        <a:latin typeface="Times New Roman" panose="02020603050405020304" pitchFamily="18" charset="0"/>
                        <a:cs typeface="Times New Roman" panose="02020603050405020304" pitchFamily="18" charset="0"/>
                      </a:endParaRPr>
                    </a:p>
                  </a:txBody>
                  <a:tcPr marL="88634" marR="88634" marT="44319" marB="443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IN" sz="1600" kern="1200" dirty="0">
                          <a:solidFill>
                            <a:schemeClr val="dk1"/>
                          </a:solidFill>
                          <a:effectLst/>
                          <a:latin typeface="Times New Roman" panose="02020603050405020304" pitchFamily="18" charset="0"/>
                          <a:ea typeface="+mn-ea"/>
                          <a:cs typeface="Times New Roman" panose="02020603050405020304" pitchFamily="18" charset="0"/>
                        </a:rPr>
                        <a:t>A.</a:t>
                      </a:r>
                      <a:r>
                        <a:rPr lang="en-IN" sz="1600" b="1" kern="1200" dirty="0">
                          <a:solidFill>
                            <a:schemeClr val="dk1"/>
                          </a:solidFill>
                          <a:effectLst/>
                          <a:latin typeface="Times New Roman" panose="02020603050405020304" pitchFamily="18" charset="0"/>
                          <a:ea typeface="+mn-ea"/>
                          <a:cs typeface="Times New Roman" panose="02020603050405020304" pitchFamily="18" charset="0"/>
                        </a:rPr>
                        <a:t> </a:t>
                      </a:r>
                      <a:r>
                        <a:rPr lang="en-IN" sz="1600" kern="1200" dirty="0">
                          <a:solidFill>
                            <a:schemeClr val="dk1"/>
                          </a:solidFill>
                          <a:effectLst/>
                          <a:latin typeface="Times New Roman" panose="02020603050405020304" pitchFamily="18" charset="0"/>
                          <a:ea typeface="+mn-ea"/>
                          <a:cs typeface="Times New Roman" panose="02020603050405020304" pitchFamily="18" charset="0"/>
                        </a:rPr>
                        <a:t>Mishra, S. Khan, A. Meesh, S. Kumar</a:t>
                      </a:r>
                      <a:endParaRPr lang="en-IN" sz="1600" b="0" dirty="0">
                        <a:latin typeface="Times New Roman" panose="02020603050405020304" pitchFamily="18" charset="0"/>
                        <a:cs typeface="Times New Roman" panose="02020603050405020304" pitchFamily="18" charset="0"/>
                      </a:endParaRPr>
                    </a:p>
                  </a:txBody>
                  <a:tcPr marL="88634" marR="88634" marT="44319" marB="443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lang="en-IN" sz="1600" i="1" kern="1200" dirty="0">
                          <a:solidFill>
                            <a:schemeClr val="dk1"/>
                          </a:solidFill>
                          <a:effectLst/>
                          <a:latin typeface="Times New Roman" panose="02020603050405020304" pitchFamily="18" charset="0"/>
                          <a:ea typeface="+mn-ea"/>
                          <a:cs typeface="Times New Roman" panose="02020603050405020304" pitchFamily="18" charset="0"/>
                        </a:rPr>
                        <a:t>Smart Online Voting System</a:t>
                      </a:r>
                      <a:endParaRPr lang="en-IN" sz="1600" b="0" dirty="0">
                        <a:latin typeface="Times New Roman" panose="02020603050405020304" pitchFamily="18" charset="0"/>
                        <a:cs typeface="Times New Roman" panose="02020603050405020304" pitchFamily="18" charset="0"/>
                      </a:endParaRPr>
                    </a:p>
                  </a:txBody>
                  <a:tcPr marL="88634" marR="88634" marT="44319" marB="443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pPr>
                      <a:r>
                        <a:rPr lang="en-US" sz="1600" dirty="0">
                          <a:latin typeface="Times New Roman" panose="02020603050405020304" pitchFamily="18" charset="0"/>
                          <a:cs typeface="Times New Roman" panose="02020603050405020304" pitchFamily="18" charset="0"/>
                        </a:rPr>
                        <a:t>Proposes a secure and accessible online voting system that enables remote voting and increases voter participation.</a:t>
                      </a:r>
                      <a:endParaRPr lang="en-IN" sz="1600" b="0" dirty="0">
                        <a:latin typeface="Times New Roman" panose="02020603050405020304" pitchFamily="18" charset="0"/>
                        <a:cs typeface="Times New Roman" panose="02020603050405020304" pitchFamily="18" charset="0"/>
                      </a:endParaRPr>
                    </a:p>
                  </a:txBody>
                  <a:tcPr marL="88634" marR="88634" marT="44319" marB="4431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6872667"/>
                  </a:ext>
                </a:extLst>
              </a:tr>
            </a:tbl>
          </a:graphicData>
        </a:graphic>
      </p:graphicFrame>
      <p:sp>
        <p:nvSpPr>
          <p:cNvPr id="2" name="Footer Placeholder 1">
            <a:extLst>
              <a:ext uri="{FF2B5EF4-FFF2-40B4-BE49-F238E27FC236}">
                <a16:creationId xmlns:a16="http://schemas.microsoft.com/office/drawing/2014/main" id="{5B920435-1B32-E565-D915-14BCB289FD73}"/>
              </a:ext>
            </a:extLst>
          </p:cNvPr>
          <p:cNvSpPr>
            <a:spLocks noGrp="1"/>
          </p:cNvSpPr>
          <p:nvPr>
            <p:ph type="ftr" sz="quarter" idx="11"/>
          </p:nvPr>
        </p:nvSpPr>
        <p:spPr>
          <a:xfrm>
            <a:off x="1400069" y="6606723"/>
            <a:ext cx="5047225" cy="365125"/>
          </a:xfrm>
        </p:spPr>
        <p:txBody>
          <a:bodyPr/>
          <a:lstStyle/>
          <a:p>
            <a:r>
              <a:rPr lang="en-IN" dirty="0"/>
              <a:t>Government Engineering College , Nargund</a:t>
            </a:r>
          </a:p>
        </p:txBody>
      </p:sp>
      <p:sp>
        <p:nvSpPr>
          <p:cNvPr id="5" name="Slide Number Placeholder 4">
            <a:extLst>
              <a:ext uri="{FF2B5EF4-FFF2-40B4-BE49-F238E27FC236}">
                <a16:creationId xmlns:a16="http://schemas.microsoft.com/office/drawing/2014/main" id="{D8C9ACC5-238A-1AC7-5438-CEA602E2A4B8}"/>
              </a:ext>
            </a:extLst>
          </p:cNvPr>
          <p:cNvSpPr>
            <a:spLocks noGrp="1"/>
          </p:cNvSpPr>
          <p:nvPr>
            <p:ph type="sldNum" sz="quarter" idx="12"/>
          </p:nvPr>
        </p:nvSpPr>
        <p:spPr/>
        <p:txBody>
          <a:bodyPr/>
          <a:lstStyle/>
          <a:p>
            <a:fld id="{82A6025B-BE10-4CE5-986D-85CC60FC038F}" type="slidenum">
              <a:rPr lang="en-IN" smtClean="0"/>
              <a:t>6</a:t>
            </a:fld>
            <a:endParaRPr lang="en-IN"/>
          </a:p>
        </p:txBody>
      </p:sp>
    </p:spTree>
    <p:extLst>
      <p:ext uri="{BB962C8B-B14F-4D97-AF65-F5344CB8AC3E}">
        <p14:creationId xmlns:p14="http://schemas.microsoft.com/office/powerpoint/2010/main" val="1144167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983978-FAE4-AF32-216B-D34ED554CF96}"/>
              </a:ext>
            </a:extLst>
          </p:cNvPr>
          <p:cNvSpPr txBox="1"/>
          <p:nvPr/>
        </p:nvSpPr>
        <p:spPr>
          <a:xfrm>
            <a:off x="1573524" y="629379"/>
            <a:ext cx="6094268" cy="584775"/>
          </a:xfrm>
          <a:prstGeom prst="rect">
            <a:avLst/>
          </a:prstGeom>
          <a:noFill/>
        </p:spPr>
        <p:txBody>
          <a:bodyPr wrap="square">
            <a:spAutoFit/>
          </a:bodyPr>
          <a:lstStyle/>
          <a:p>
            <a:r>
              <a:rPr lang="en-IN" sz="3200" b="1" dirty="0">
                <a:latin typeface="Times New Roman" panose="02020603050405020304" pitchFamily="18" charset="0"/>
                <a:cs typeface="Times New Roman" panose="02020603050405020304" pitchFamily="18" charset="0"/>
              </a:rPr>
              <a:t>System Architecture</a:t>
            </a:r>
          </a:p>
        </p:txBody>
      </p:sp>
      <p:sp>
        <p:nvSpPr>
          <p:cNvPr id="9" name="TextBox 8">
            <a:extLst>
              <a:ext uri="{FF2B5EF4-FFF2-40B4-BE49-F238E27FC236}">
                <a16:creationId xmlns:a16="http://schemas.microsoft.com/office/drawing/2014/main" id="{E03EC869-2907-7FF3-70DA-90C37CDBB55F}"/>
              </a:ext>
            </a:extLst>
          </p:cNvPr>
          <p:cNvSpPr txBox="1"/>
          <p:nvPr/>
        </p:nvSpPr>
        <p:spPr>
          <a:xfrm>
            <a:off x="531812" y="1337265"/>
            <a:ext cx="6831399" cy="1843069"/>
          </a:xfrm>
          <a:prstGeom prst="rect">
            <a:avLst/>
          </a:prstGeom>
          <a:noFill/>
        </p:spPr>
        <p:txBody>
          <a:bodyPr wrap="square">
            <a:spAutoFit/>
          </a:bodyPr>
          <a:lstStyle/>
          <a:p>
            <a:pPr marL="457200" indent="-457200">
              <a:lnSpc>
                <a:spcPct val="150000"/>
              </a:lnSpc>
              <a:buFont typeface="+mj-lt"/>
              <a:buAutoNum type="arabicParenR"/>
            </a:pPr>
            <a:r>
              <a:rPr lang="en-IN" sz="2400" b="1" dirty="0">
                <a:latin typeface="Times New Roman" panose="02020603050405020304" pitchFamily="18" charset="0"/>
                <a:cs typeface="Times New Roman" panose="02020603050405020304" pitchFamily="18" charset="0"/>
              </a:rPr>
              <a:t>Presentation Layer (Frontend – Android App)</a:t>
            </a:r>
            <a:r>
              <a:rPr lang="en-IN" b="1" dirty="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is the user-facing layer that interacts directly with voters and government officials.</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Technology examples: Android Studio, XML, Java, Kotlin</a:t>
            </a:r>
          </a:p>
        </p:txBody>
      </p:sp>
      <p:sp>
        <p:nvSpPr>
          <p:cNvPr id="7" name="TextBox 6">
            <a:extLst>
              <a:ext uri="{FF2B5EF4-FFF2-40B4-BE49-F238E27FC236}">
                <a16:creationId xmlns:a16="http://schemas.microsoft.com/office/drawing/2014/main" id="{F034162B-D369-19BD-269C-DA67DD4E504E}"/>
              </a:ext>
            </a:extLst>
          </p:cNvPr>
          <p:cNvSpPr txBox="1"/>
          <p:nvPr/>
        </p:nvSpPr>
        <p:spPr>
          <a:xfrm>
            <a:off x="569458" y="3074919"/>
            <a:ext cx="6754087" cy="1843069"/>
          </a:xfrm>
          <a:prstGeom prst="rect">
            <a:avLst/>
          </a:prstGeom>
          <a:noFill/>
        </p:spPr>
        <p:txBody>
          <a:bodyPr wrap="square">
            <a:spAutoFit/>
          </a:bodyPr>
          <a:lstStyle/>
          <a:p>
            <a:pPr marL="457200" indent="-457200">
              <a:lnSpc>
                <a:spcPct val="150000"/>
              </a:lnSpc>
              <a:buFont typeface="+mj-lt"/>
              <a:buAutoNum type="arabicParenR" startAt="2"/>
            </a:pPr>
            <a:r>
              <a:rPr lang="en-IN" sz="2400" b="1" dirty="0">
                <a:latin typeface="Times New Roman" panose="02020603050405020304" pitchFamily="18" charset="0"/>
                <a:cs typeface="Times New Roman" panose="02020603050405020304" pitchFamily="18" charset="0"/>
              </a:rPr>
              <a:t>Application Layer (Backend Server):</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is the logical layer where the voting logic  handle all communication between the app and database.</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Technology examples: Java</a:t>
            </a:r>
          </a:p>
        </p:txBody>
      </p:sp>
      <p:sp>
        <p:nvSpPr>
          <p:cNvPr id="10" name="TextBox 9">
            <a:extLst>
              <a:ext uri="{FF2B5EF4-FFF2-40B4-BE49-F238E27FC236}">
                <a16:creationId xmlns:a16="http://schemas.microsoft.com/office/drawing/2014/main" id="{21DEF06F-A80C-6076-B2DE-0624B3020794}"/>
              </a:ext>
            </a:extLst>
          </p:cNvPr>
          <p:cNvSpPr txBox="1"/>
          <p:nvPr/>
        </p:nvSpPr>
        <p:spPr>
          <a:xfrm>
            <a:off x="724326" y="4791713"/>
            <a:ext cx="6754086" cy="1754326"/>
          </a:xfrm>
          <a:prstGeom prst="rect">
            <a:avLst/>
          </a:prstGeom>
          <a:noFill/>
        </p:spPr>
        <p:txBody>
          <a:bodyPr wrap="square">
            <a:spAutoFit/>
          </a:bodyPr>
          <a:lstStyle/>
          <a:p>
            <a:pPr marL="457200" indent="-457200">
              <a:lnSpc>
                <a:spcPct val="150000"/>
              </a:lnSpc>
              <a:buFont typeface="+mj-lt"/>
              <a:buAutoNum type="arabicParenR" startAt="3"/>
            </a:pPr>
            <a:r>
              <a:rPr lang="en-IN" sz="2400" b="1" dirty="0">
                <a:latin typeface="Times New Roman" panose="02020603050405020304" pitchFamily="18" charset="0"/>
                <a:cs typeface="Times New Roman" panose="02020603050405020304" pitchFamily="18" charset="0"/>
              </a:rPr>
              <a:t>Data Layer (Database Server):</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is the storage layer where all persistent data is kept.</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Technology examples: MySQL, Firebase Realtime Database</a:t>
            </a:r>
          </a:p>
          <a:p>
            <a:r>
              <a:rPr lang="en-IN" dirty="0"/>
              <a:t>,</a:t>
            </a:r>
            <a:r>
              <a:rPr lang="en-IN" dirty="0">
                <a:latin typeface="Times New Roman" panose="02020603050405020304" pitchFamily="18" charset="0"/>
                <a:cs typeface="Times New Roman" panose="02020603050405020304" pitchFamily="18" charset="0"/>
              </a:rPr>
              <a:t>JSON File</a:t>
            </a:r>
          </a:p>
        </p:txBody>
      </p:sp>
      <p:sp>
        <p:nvSpPr>
          <p:cNvPr id="2" name="Rectangle 62">
            <a:extLst>
              <a:ext uri="{FF2B5EF4-FFF2-40B4-BE49-F238E27FC236}">
                <a16:creationId xmlns:a16="http://schemas.microsoft.com/office/drawing/2014/main" id="{516191C3-DD30-66AA-6BC7-EF46169302FA}"/>
              </a:ext>
            </a:extLst>
          </p:cNvPr>
          <p:cNvSpPr>
            <a:spLocks noChangeArrowheads="1"/>
          </p:cNvSpPr>
          <p:nvPr/>
        </p:nvSpPr>
        <p:spPr bwMode="auto">
          <a:xfrm>
            <a:off x="6782325" y="152024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pSp>
        <p:nvGrpSpPr>
          <p:cNvPr id="4" name="Group 3">
            <a:extLst>
              <a:ext uri="{FF2B5EF4-FFF2-40B4-BE49-F238E27FC236}">
                <a16:creationId xmlns:a16="http://schemas.microsoft.com/office/drawing/2014/main" id="{BBA69C39-0DBA-8099-6317-BC68A6BBCCB9}"/>
              </a:ext>
            </a:extLst>
          </p:cNvPr>
          <p:cNvGrpSpPr/>
          <p:nvPr/>
        </p:nvGrpSpPr>
        <p:grpSpPr>
          <a:xfrm>
            <a:off x="6782325" y="813771"/>
            <a:ext cx="5152946" cy="5405636"/>
            <a:chOff x="0" y="0"/>
            <a:chExt cx="5286070" cy="3488144"/>
          </a:xfrm>
        </p:grpSpPr>
        <p:sp>
          <p:nvSpPr>
            <p:cNvPr id="6" name="Rectangle 5">
              <a:extLst>
                <a:ext uri="{FF2B5EF4-FFF2-40B4-BE49-F238E27FC236}">
                  <a16:creationId xmlns:a16="http://schemas.microsoft.com/office/drawing/2014/main" id="{DE6F65B6-B381-AF4D-DC1D-4C296CF4848B}"/>
                </a:ext>
              </a:extLst>
            </p:cNvPr>
            <p:cNvSpPr/>
            <p:nvPr/>
          </p:nvSpPr>
          <p:spPr>
            <a:xfrm>
              <a:off x="0" y="252745"/>
              <a:ext cx="2494967" cy="240884"/>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600" b="1" kern="100">
                  <a:solidFill>
                    <a:srgbClr val="000000"/>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8" name="Rectangle 7">
              <a:extLst>
                <a:ext uri="{FF2B5EF4-FFF2-40B4-BE49-F238E27FC236}">
                  <a16:creationId xmlns:a16="http://schemas.microsoft.com/office/drawing/2014/main" id="{E8AC13DB-90C0-F8AD-C929-76214A41D668}"/>
                </a:ext>
              </a:extLst>
            </p:cNvPr>
            <p:cNvSpPr/>
            <p:nvPr/>
          </p:nvSpPr>
          <p:spPr>
            <a:xfrm>
              <a:off x="1879422" y="302313"/>
              <a:ext cx="42059" cy="153038"/>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000" kern="100">
                  <a:solidFill>
                    <a:srgbClr val="000000"/>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11" name="Shape 966">
              <a:extLst>
                <a:ext uri="{FF2B5EF4-FFF2-40B4-BE49-F238E27FC236}">
                  <a16:creationId xmlns:a16="http://schemas.microsoft.com/office/drawing/2014/main" id="{43EB2A43-1FCB-3D35-DCE9-1E36CC1D1366}"/>
                </a:ext>
              </a:extLst>
            </p:cNvPr>
            <p:cNvSpPr/>
            <p:nvPr/>
          </p:nvSpPr>
          <p:spPr>
            <a:xfrm>
              <a:off x="617550" y="0"/>
              <a:ext cx="4654550" cy="844550"/>
            </a:xfrm>
            <a:custGeom>
              <a:avLst/>
              <a:gdLst/>
              <a:ahLst/>
              <a:cxnLst/>
              <a:rect l="0" t="0" r="0" b="0"/>
              <a:pathLst>
                <a:path w="4654550" h="844550">
                  <a:moveTo>
                    <a:pt x="0" y="844550"/>
                  </a:moveTo>
                  <a:lnTo>
                    <a:pt x="4654550" y="844550"/>
                  </a:lnTo>
                  <a:lnTo>
                    <a:pt x="4654550" y="0"/>
                  </a:lnTo>
                  <a:lnTo>
                    <a:pt x="0" y="0"/>
                  </a:lnTo>
                  <a:close/>
                </a:path>
              </a:pathLst>
            </a:custGeom>
            <a:ln w="12700" cap="flat">
              <a:miter lim="101600"/>
            </a:ln>
          </p:spPr>
          <p:style>
            <a:lnRef idx="1">
              <a:srgbClr val="4EA72E"/>
            </a:lnRef>
            <a:fillRef idx="0">
              <a:srgbClr val="000000">
                <a:alpha val="0"/>
              </a:srgbClr>
            </a:fillRef>
            <a:effectRef idx="0">
              <a:scrgbClr r="0" g="0" b="0"/>
            </a:effectRef>
            <a:fontRef idx="none"/>
          </p:style>
          <p:txBody>
            <a:bodyPr/>
            <a:lstStyle/>
            <a:p>
              <a:endParaRPr lang="en-IN"/>
            </a:p>
          </p:txBody>
        </p:sp>
        <p:sp>
          <p:nvSpPr>
            <p:cNvPr id="12" name="Rectangle 11">
              <a:extLst>
                <a:ext uri="{FF2B5EF4-FFF2-40B4-BE49-F238E27FC236}">
                  <a16:creationId xmlns:a16="http://schemas.microsoft.com/office/drawing/2014/main" id="{D5279498-8173-FA91-0807-042B18629768}"/>
                </a:ext>
              </a:extLst>
            </p:cNvPr>
            <p:cNvSpPr/>
            <p:nvPr/>
          </p:nvSpPr>
          <p:spPr>
            <a:xfrm>
              <a:off x="2371674" y="87754"/>
              <a:ext cx="1524447" cy="18438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200" kern="100">
                  <a:solidFill>
                    <a:srgbClr val="000000"/>
                  </a:solidFill>
                  <a:effectLst/>
                  <a:latin typeface="Times New Roman" panose="02020603050405020304" pitchFamily="18" charset="0"/>
                  <a:ea typeface="Times New Roman" panose="02020603050405020304" pitchFamily="18" charset="0"/>
                </a:rPr>
                <a:t>Presentation Layer</a:t>
              </a:r>
            </a:p>
          </p:txBody>
        </p:sp>
        <p:sp>
          <p:nvSpPr>
            <p:cNvPr id="13" name="Rectangle 12">
              <a:extLst>
                <a:ext uri="{FF2B5EF4-FFF2-40B4-BE49-F238E27FC236}">
                  <a16:creationId xmlns:a16="http://schemas.microsoft.com/office/drawing/2014/main" id="{5109FE44-2DD5-3FF0-1A5A-0F322593D36D}"/>
                </a:ext>
              </a:extLst>
            </p:cNvPr>
            <p:cNvSpPr/>
            <p:nvPr/>
          </p:nvSpPr>
          <p:spPr>
            <a:xfrm>
              <a:off x="3519500" y="87754"/>
              <a:ext cx="50673" cy="18438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14" name="Rectangle 13">
              <a:extLst>
                <a:ext uri="{FF2B5EF4-FFF2-40B4-BE49-F238E27FC236}">
                  <a16:creationId xmlns:a16="http://schemas.microsoft.com/office/drawing/2014/main" id="{C98F1917-17AF-E915-F986-9CC5B3012A6F}"/>
                </a:ext>
              </a:extLst>
            </p:cNvPr>
            <p:cNvSpPr/>
            <p:nvPr/>
          </p:nvSpPr>
          <p:spPr>
            <a:xfrm>
              <a:off x="2946476" y="263013"/>
              <a:ext cx="50673" cy="18438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15" name="Rectangle 14">
              <a:extLst>
                <a:ext uri="{FF2B5EF4-FFF2-40B4-BE49-F238E27FC236}">
                  <a16:creationId xmlns:a16="http://schemas.microsoft.com/office/drawing/2014/main" id="{C7BA9ED7-257C-1803-D37A-008AE2FEE1B6}"/>
                </a:ext>
              </a:extLst>
            </p:cNvPr>
            <p:cNvSpPr/>
            <p:nvPr/>
          </p:nvSpPr>
          <p:spPr>
            <a:xfrm>
              <a:off x="2946476" y="438273"/>
              <a:ext cx="50673" cy="18438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16" name="Rectangle 15">
              <a:extLst>
                <a:ext uri="{FF2B5EF4-FFF2-40B4-BE49-F238E27FC236}">
                  <a16:creationId xmlns:a16="http://schemas.microsoft.com/office/drawing/2014/main" id="{7992D148-C5BB-E3EE-7D9C-5D2E6BF5972E}"/>
                </a:ext>
              </a:extLst>
            </p:cNvPr>
            <p:cNvSpPr/>
            <p:nvPr/>
          </p:nvSpPr>
          <p:spPr>
            <a:xfrm>
              <a:off x="2946476" y="613533"/>
              <a:ext cx="50673" cy="18438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17" name="Rectangle 16">
              <a:extLst>
                <a:ext uri="{FF2B5EF4-FFF2-40B4-BE49-F238E27FC236}">
                  <a16:creationId xmlns:a16="http://schemas.microsoft.com/office/drawing/2014/main" id="{864E789A-C377-EC19-AD36-58E16CD68A59}"/>
                </a:ext>
              </a:extLst>
            </p:cNvPr>
            <p:cNvSpPr/>
            <p:nvPr/>
          </p:nvSpPr>
          <p:spPr>
            <a:xfrm>
              <a:off x="2946476" y="788793"/>
              <a:ext cx="50673" cy="18438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19" name="Shape 974">
              <a:extLst>
                <a:ext uri="{FF2B5EF4-FFF2-40B4-BE49-F238E27FC236}">
                  <a16:creationId xmlns:a16="http://schemas.microsoft.com/office/drawing/2014/main" id="{75FA13DC-A1F2-1DEC-A104-E198A207591E}"/>
                </a:ext>
              </a:extLst>
            </p:cNvPr>
            <p:cNvSpPr/>
            <p:nvPr/>
          </p:nvSpPr>
          <p:spPr>
            <a:xfrm>
              <a:off x="901395" y="374015"/>
              <a:ext cx="1710055" cy="386715"/>
            </a:xfrm>
            <a:custGeom>
              <a:avLst/>
              <a:gdLst/>
              <a:ahLst/>
              <a:cxnLst/>
              <a:rect l="0" t="0" r="0" b="0"/>
              <a:pathLst>
                <a:path w="1710055" h="386715">
                  <a:moveTo>
                    <a:pt x="0" y="64389"/>
                  </a:moveTo>
                  <a:cubicBezTo>
                    <a:pt x="0" y="28829"/>
                    <a:pt x="28829" y="0"/>
                    <a:pt x="64516" y="0"/>
                  </a:cubicBezTo>
                  <a:lnTo>
                    <a:pt x="1645539" y="0"/>
                  </a:lnTo>
                  <a:cubicBezTo>
                    <a:pt x="1681226" y="0"/>
                    <a:pt x="1710055" y="28829"/>
                    <a:pt x="1710055" y="64389"/>
                  </a:cubicBezTo>
                  <a:lnTo>
                    <a:pt x="1710055" y="322199"/>
                  </a:lnTo>
                  <a:cubicBezTo>
                    <a:pt x="1710055" y="357759"/>
                    <a:pt x="1681226" y="386715"/>
                    <a:pt x="1645539" y="386715"/>
                  </a:cubicBezTo>
                  <a:lnTo>
                    <a:pt x="64516" y="386715"/>
                  </a:lnTo>
                  <a:cubicBezTo>
                    <a:pt x="28829" y="386715"/>
                    <a:pt x="0" y="357759"/>
                    <a:pt x="0" y="322199"/>
                  </a:cubicBezTo>
                  <a:close/>
                </a:path>
              </a:pathLst>
            </a:custGeom>
            <a:ln w="12700" cap="flat">
              <a:miter lim="101600"/>
            </a:ln>
          </p:spPr>
          <p:style>
            <a:lnRef idx="1">
              <a:srgbClr val="4EA72E"/>
            </a:lnRef>
            <a:fillRef idx="0">
              <a:srgbClr val="000000">
                <a:alpha val="0"/>
              </a:srgbClr>
            </a:fillRef>
            <a:effectRef idx="0">
              <a:scrgbClr r="0" g="0" b="0"/>
            </a:effectRef>
            <a:fontRef idx="none"/>
          </p:style>
          <p:txBody>
            <a:bodyPr/>
            <a:lstStyle/>
            <a:p>
              <a:endParaRPr lang="en-IN"/>
            </a:p>
          </p:txBody>
        </p:sp>
        <p:sp>
          <p:nvSpPr>
            <p:cNvPr id="20" name="Rectangle 19">
              <a:extLst>
                <a:ext uri="{FF2B5EF4-FFF2-40B4-BE49-F238E27FC236}">
                  <a16:creationId xmlns:a16="http://schemas.microsoft.com/office/drawing/2014/main" id="{F5021025-2A48-40D2-A264-397537E908E4}"/>
                </a:ext>
              </a:extLst>
            </p:cNvPr>
            <p:cNvSpPr/>
            <p:nvPr/>
          </p:nvSpPr>
          <p:spPr>
            <a:xfrm>
              <a:off x="1342974" y="521403"/>
              <a:ext cx="811733"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a:solidFill>
                    <a:srgbClr val="000000"/>
                  </a:solidFill>
                  <a:effectLst/>
                  <a:latin typeface="Times New Roman" panose="02020603050405020304" pitchFamily="18" charset="0"/>
                  <a:ea typeface="Times New Roman" panose="02020603050405020304" pitchFamily="18" charset="0"/>
                </a:rPr>
                <a:t>Login Acti</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1" name="Rectangle 20">
              <a:extLst>
                <a:ext uri="{FF2B5EF4-FFF2-40B4-BE49-F238E27FC236}">
                  <a16:creationId xmlns:a16="http://schemas.microsoft.com/office/drawing/2014/main" id="{AE32E18E-AF2F-778C-6F2B-A3BB077B1156}"/>
                </a:ext>
              </a:extLst>
            </p:cNvPr>
            <p:cNvSpPr/>
            <p:nvPr/>
          </p:nvSpPr>
          <p:spPr>
            <a:xfrm>
              <a:off x="1954098" y="521403"/>
              <a:ext cx="195614"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a:solidFill>
                    <a:srgbClr val="000000"/>
                  </a:solidFill>
                  <a:effectLst/>
                  <a:latin typeface="Times New Roman" panose="02020603050405020304" pitchFamily="18" charset="0"/>
                  <a:ea typeface="Times New Roman" panose="02020603050405020304" pitchFamily="18" charset="0"/>
                </a:rPr>
                <a:t>vit</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2" name="Rectangle 21">
              <a:extLst>
                <a:ext uri="{FF2B5EF4-FFF2-40B4-BE49-F238E27FC236}">
                  <a16:creationId xmlns:a16="http://schemas.microsoft.com/office/drawing/2014/main" id="{EEB8F928-829C-4626-85F0-0D46CDC6C43C}"/>
                </a:ext>
              </a:extLst>
            </p:cNvPr>
            <p:cNvSpPr/>
            <p:nvPr/>
          </p:nvSpPr>
          <p:spPr>
            <a:xfrm>
              <a:off x="2100403" y="521403"/>
              <a:ext cx="93238"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dirty="0">
                  <a:solidFill>
                    <a:srgbClr val="000000"/>
                  </a:solidFill>
                  <a:effectLst/>
                  <a:latin typeface="Times New Roman" panose="02020603050405020304" pitchFamily="18" charset="0"/>
                  <a:ea typeface="Times New Roman" panose="02020603050405020304" pitchFamily="18" charset="0"/>
                </a:rPr>
                <a:t>y</a:t>
              </a:r>
              <a:endParaRPr lang="en-IN" sz="1200" kern="100" dirty="0">
                <a:solidFill>
                  <a:srgbClr val="000000"/>
                </a:solidFill>
                <a:effectLst/>
                <a:latin typeface="Times New Roman" panose="02020603050405020304" pitchFamily="18" charset="0"/>
                <a:ea typeface="Times New Roman" panose="02020603050405020304" pitchFamily="18" charset="0"/>
              </a:endParaRPr>
            </a:p>
          </p:txBody>
        </p:sp>
        <p:sp>
          <p:nvSpPr>
            <p:cNvPr id="23" name="Rectangle 22">
              <a:extLst>
                <a:ext uri="{FF2B5EF4-FFF2-40B4-BE49-F238E27FC236}">
                  <a16:creationId xmlns:a16="http://schemas.microsoft.com/office/drawing/2014/main" id="{8A1384F9-BA1E-8D03-9A64-5A33FEBE3DB3}"/>
                </a:ext>
              </a:extLst>
            </p:cNvPr>
            <p:cNvSpPr/>
            <p:nvPr/>
          </p:nvSpPr>
          <p:spPr>
            <a:xfrm>
              <a:off x="2168982" y="521403"/>
              <a:ext cx="46619"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a:solidFill>
                    <a:srgbClr val="000000"/>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5" name="Shape 980">
              <a:extLst>
                <a:ext uri="{FF2B5EF4-FFF2-40B4-BE49-F238E27FC236}">
                  <a16:creationId xmlns:a16="http://schemas.microsoft.com/office/drawing/2014/main" id="{5DAB34AF-BEA1-BD4F-153E-FD72FC4C8601}"/>
                </a:ext>
              </a:extLst>
            </p:cNvPr>
            <p:cNvSpPr/>
            <p:nvPr/>
          </p:nvSpPr>
          <p:spPr>
            <a:xfrm>
              <a:off x="2847670" y="360045"/>
              <a:ext cx="2022475" cy="400685"/>
            </a:xfrm>
            <a:custGeom>
              <a:avLst/>
              <a:gdLst/>
              <a:ahLst/>
              <a:cxnLst/>
              <a:rect l="0" t="0" r="0" b="0"/>
              <a:pathLst>
                <a:path w="2022475" h="400685">
                  <a:moveTo>
                    <a:pt x="0" y="66675"/>
                  </a:moveTo>
                  <a:cubicBezTo>
                    <a:pt x="0" y="29845"/>
                    <a:pt x="29845" y="0"/>
                    <a:pt x="66802" y="0"/>
                  </a:cubicBezTo>
                  <a:lnTo>
                    <a:pt x="1955673" y="0"/>
                  </a:lnTo>
                  <a:cubicBezTo>
                    <a:pt x="1992630" y="0"/>
                    <a:pt x="2022475" y="29845"/>
                    <a:pt x="2022475" y="66675"/>
                  </a:cubicBezTo>
                  <a:lnTo>
                    <a:pt x="2022475" y="333883"/>
                  </a:lnTo>
                  <a:cubicBezTo>
                    <a:pt x="2022475" y="370713"/>
                    <a:pt x="1992630" y="400685"/>
                    <a:pt x="1955673" y="400685"/>
                  </a:cubicBezTo>
                  <a:lnTo>
                    <a:pt x="66802" y="400685"/>
                  </a:lnTo>
                  <a:cubicBezTo>
                    <a:pt x="29845" y="400685"/>
                    <a:pt x="0" y="370713"/>
                    <a:pt x="0" y="333883"/>
                  </a:cubicBezTo>
                  <a:close/>
                </a:path>
              </a:pathLst>
            </a:custGeom>
            <a:ln w="12700" cap="flat">
              <a:miter lim="101600"/>
            </a:ln>
          </p:spPr>
          <p:style>
            <a:lnRef idx="1">
              <a:srgbClr val="4EA72E"/>
            </a:lnRef>
            <a:fillRef idx="0">
              <a:srgbClr val="000000">
                <a:alpha val="0"/>
              </a:srgbClr>
            </a:fillRef>
            <a:effectRef idx="0">
              <a:scrgbClr r="0" g="0" b="0"/>
            </a:effectRef>
            <a:fontRef idx="none"/>
          </p:style>
          <p:txBody>
            <a:bodyPr/>
            <a:lstStyle/>
            <a:p>
              <a:endParaRPr lang="en-IN"/>
            </a:p>
          </p:txBody>
        </p:sp>
        <p:sp>
          <p:nvSpPr>
            <p:cNvPr id="26" name="Rectangle 25">
              <a:extLst>
                <a:ext uri="{FF2B5EF4-FFF2-40B4-BE49-F238E27FC236}">
                  <a16:creationId xmlns:a16="http://schemas.microsoft.com/office/drawing/2014/main" id="{8BEB2E97-6422-785F-B41D-D820EE9AF8D4}"/>
                </a:ext>
              </a:extLst>
            </p:cNvPr>
            <p:cNvSpPr/>
            <p:nvPr/>
          </p:nvSpPr>
          <p:spPr>
            <a:xfrm>
              <a:off x="2980004" y="513783"/>
              <a:ext cx="599709"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a:solidFill>
                    <a:srgbClr val="000000"/>
                  </a:solidFill>
                  <a:effectLst/>
                  <a:latin typeface="Times New Roman" panose="02020603050405020304" pitchFamily="18" charset="0"/>
                  <a:ea typeface="Times New Roman" panose="02020603050405020304" pitchFamily="18" charset="0"/>
                </a:rPr>
                <a:t>Profile,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7" name="Rectangle 26">
              <a:extLst>
                <a:ext uri="{FF2B5EF4-FFF2-40B4-BE49-F238E27FC236}">
                  <a16:creationId xmlns:a16="http://schemas.microsoft.com/office/drawing/2014/main" id="{3597B52F-C5C4-3320-0031-0E22BB4D079A}"/>
                </a:ext>
              </a:extLst>
            </p:cNvPr>
            <p:cNvSpPr/>
            <p:nvPr/>
          </p:nvSpPr>
          <p:spPr>
            <a:xfrm>
              <a:off x="3431108" y="513783"/>
              <a:ext cx="907769"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a:solidFill>
                    <a:srgbClr val="000000"/>
                  </a:solidFill>
                  <a:effectLst/>
                  <a:latin typeface="Times New Roman" panose="02020603050405020304" pitchFamily="18" charset="0"/>
                  <a:ea typeface="Times New Roman" panose="02020603050405020304" pitchFamily="18" charset="0"/>
                </a:rPr>
                <a:t>Home, Vote</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8" name="Rectangle 27">
              <a:extLst>
                <a:ext uri="{FF2B5EF4-FFF2-40B4-BE49-F238E27FC236}">
                  <a16:creationId xmlns:a16="http://schemas.microsoft.com/office/drawing/2014/main" id="{AD92F2D7-8A58-64B2-1C5E-750DCB621F50}"/>
                </a:ext>
              </a:extLst>
            </p:cNvPr>
            <p:cNvSpPr/>
            <p:nvPr/>
          </p:nvSpPr>
          <p:spPr>
            <a:xfrm>
              <a:off x="4114241" y="513783"/>
              <a:ext cx="46619"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a:solidFill>
                    <a:srgbClr val="000000"/>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29" name="Rectangle 28">
              <a:extLst>
                <a:ext uri="{FF2B5EF4-FFF2-40B4-BE49-F238E27FC236}">
                  <a16:creationId xmlns:a16="http://schemas.microsoft.com/office/drawing/2014/main" id="{569D0847-81B6-E961-C873-6234B071000C}"/>
                </a:ext>
              </a:extLst>
            </p:cNvPr>
            <p:cNvSpPr/>
            <p:nvPr/>
          </p:nvSpPr>
          <p:spPr>
            <a:xfrm>
              <a:off x="4149293" y="513783"/>
              <a:ext cx="660500"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a:solidFill>
                    <a:srgbClr val="000000"/>
                  </a:solidFill>
                  <a:effectLst/>
                  <a:latin typeface="Times New Roman" panose="02020603050405020304" pitchFamily="18" charset="0"/>
                  <a:ea typeface="Times New Roman" panose="02020603050405020304" pitchFamily="18" charset="0"/>
                </a:rPr>
                <a:t>Fragmen</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30" name="Rectangle 29">
              <a:extLst>
                <a:ext uri="{FF2B5EF4-FFF2-40B4-BE49-F238E27FC236}">
                  <a16:creationId xmlns:a16="http://schemas.microsoft.com/office/drawing/2014/main" id="{CD83E4D4-E4D5-B1A4-3681-034D6177061C}"/>
                </a:ext>
              </a:extLst>
            </p:cNvPr>
            <p:cNvSpPr/>
            <p:nvPr/>
          </p:nvSpPr>
          <p:spPr>
            <a:xfrm>
              <a:off x="4646117" y="513783"/>
              <a:ext cx="125240"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a:solidFill>
                    <a:srgbClr val="000000"/>
                  </a:solidFill>
                  <a:effectLst/>
                  <a:latin typeface="Times New Roman" panose="02020603050405020304" pitchFamily="18" charset="0"/>
                  <a:ea typeface="Times New Roman" panose="02020603050405020304" pitchFamily="18" charset="0"/>
                </a:rPr>
                <a:t>ts</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31" name="Rectangle 30">
              <a:extLst>
                <a:ext uri="{FF2B5EF4-FFF2-40B4-BE49-F238E27FC236}">
                  <a16:creationId xmlns:a16="http://schemas.microsoft.com/office/drawing/2014/main" id="{8810E995-81F4-C39D-B6ED-C1A0C496FAA1}"/>
                </a:ext>
              </a:extLst>
            </p:cNvPr>
            <p:cNvSpPr/>
            <p:nvPr/>
          </p:nvSpPr>
          <p:spPr>
            <a:xfrm>
              <a:off x="4739082" y="513783"/>
              <a:ext cx="46619"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a:solidFill>
                    <a:srgbClr val="000000"/>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32" name="Shape 988">
              <a:extLst>
                <a:ext uri="{FF2B5EF4-FFF2-40B4-BE49-F238E27FC236}">
                  <a16:creationId xmlns:a16="http://schemas.microsoft.com/office/drawing/2014/main" id="{5DD681D1-338C-992C-36F5-E18049DB5C2D}"/>
                </a:ext>
              </a:extLst>
            </p:cNvPr>
            <p:cNvSpPr/>
            <p:nvPr/>
          </p:nvSpPr>
          <p:spPr>
            <a:xfrm>
              <a:off x="603580" y="1156843"/>
              <a:ext cx="4682490" cy="1295168"/>
            </a:xfrm>
            <a:custGeom>
              <a:avLst/>
              <a:gdLst/>
              <a:ahLst/>
              <a:cxnLst/>
              <a:rect l="0" t="0" r="0" b="0"/>
              <a:pathLst>
                <a:path w="4682490" h="837565">
                  <a:moveTo>
                    <a:pt x="0" y="837565"/>
                  </a:moveTo>
                  <a:lnTo>
                    <a:pt x="4682490" y="837565"/>
                  </a:lnTo>
                  <a:lnTo>
                    <a:pt x="4682490" y="0"/>
                  </a:lnTo>
                  <a:lnTo>
                    <a:pt x="0" y="0"/>
                  </a:lnTo>
                  <a:close/>
                </a:path>
              </a:pathLst>
            </a:custGeom>
            <a:ln w="12700" cap="flat">
              <a:miter lim="101600"/>
            </a:ln>
          </p:spPr>
          <p:style>
            <a:lnRef idx="1">
              <a:srgbClr val="4EA72E"/>
            </a:lnRef>
            <a:fillRef idx="0">
              <a:srgbClr val="000000">
                <a:alpha val="0"/>
              </a:srgbClr>
            </a:fillRef>
            <a:effectRef idx="0">
              <a:scrgbClr r="0" g="0" b="0"/>
            </a:effectRef>
            <a:fontRef idx="none"/>
          </p:style>
          <p:txBody>
            <a:bodyPr/>
            <a:lstStyle/>
            <a:p>
              <a:endParaRPr lang="en-IN"/>
            </a:p>
          </p:txBody>
        </p:sp>
        <p:sp>
          <p:nvSpPr>
            <p:cNvPr id="33" name="Rectangle 32">
              <a:extLst>
                <a:ext uri="{FF2B5EF4-FFF2-40B4-BE49-F238E27FC236}">
                  <a16:creationId xmlns:a16="http://schemas.microsoft.com/office/drawing/2014/main" id="{607CA8B9-564E-DC21-0D30-E2655F21A8F0}"/>
                </a:ext>
              </a:extLst>
            </p:cNvPr>
            <p:cNvSpPr/>
            <p:nvPr/>
          </p:nvSpPr>
          <p:spPr>
            <a:xfrm>
              <a:off x="2388438" y="1261233"/>
              <a:ext cx="1221017" cy="18438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200" kern="100">
                  <a:solidFill>
                    <a:srgbClr val="000000"/>
                  </a:solidFill>
                  <a:effectLst/>
                  <a:latin typeface="Times New Roman" panose="02020603050405020304" pitchFamily="18" charset="0"/>
                  <a:ea typeface="Times New Roman" panose="02020603050405020304" pitchFamily="18" charset="0"/>
                </a:rPr>
                <a:t>Application La</a:t>
              </a:r>
            </a:p>
          </p:txBody>
        </p:sp>
        <p:sp>
          <p:nvSpPr>
            <p:cNvPr id="34" name="Rectangle 33">
              <a:extLst>
                <a:ext uri="{FF2B5EF4-FFF2-40B4-BE49-F238E27FC236}">
                  <a16:creationId xmlns:a16="http://schemas.microsoft.com/office/drawing/2014/main" id="{395A2D9F-6C32-CF68-8F06-6314B713B59F}"/>
                </a:ext>
              </a:extLst>
            </p:cNvPr>
            <p:cNvSpPr/>
            <p:nvPr/>
          </p:nvSpPr>
          <p:spPr>
            <a:xfrm>
              <a:off x="3306140" y="1261233"/>
              <a:ext cx="258027" cy="18438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200" kern="100">
                  <a:solidFill>
                    <a:srgbClr val="000000"/>
                  </a:solidFill>
                  <a:effectLst/>
                  <a:latin typeface="Times New Roman" panose="02020603050405020304" pitchFamily="18" charset="0"/>
                  <a:ea typeface="Times New Roman" panose="02020603050405020304" pitchFamily="18" charset="0"/>
                </a:rPr>
                <a:t>yer</a:t>
              </a:r>
            </a:p>
          </p:txBody>
        </p:sp>
        <p:sp>
          <p:nvSpPr>
            <p:cNvPr id="35" name="Rectangle 34">
              <a:extLst>
                <a:ext uri="{FF2B5EF4-FFF2-40B4-BE49-F238E27FC236}">
                  <a16:creationId xmlns:a16="http://schemas.microsoft.com/office/drawing/2014/main" id="{0B6ED3B7-BD07-EAE3-DB66-8957F3AD3097}"/>
                </a:ext>
              </a:extLst>
            </p:cNvPr>
            <p:cNvSpPr/>
            <p:nvPr/>
          </p:nvSpPr>
          <p:spPr>
            <a:xfrm>
              <a:off x="3501212" y="1261233"/>
              <a:ext cx="50673" cy="18438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36" name="Rectangle 35">
              <a:extLst>
                <a:ext uri="{FF2B5EF4-FFF2-40B4-BE49-F238E27FC236}">
                  <a16:creationId xmlns:a16="http://schemas.microsoft.com/office/drawing/2014/main" id="{E4A9504C-DA60-113C-56E5-F8662114CDE5}"/>
                </a:ext>
              </a:extLst>
            </p:cNvPr>
            <p:cNvSpPr/>
            <p:nvPr/>
          </p:nvSpPr>
          <p:spPr>
            <a:xfrm>
              <a:off x="2944952" y="1436493"/>
              <a:ext cx="50673" cy="18438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37" name="Rectangle 36">
              <a:extLst>
                <a:ext uri="{FF2B5EF4-FFF2-40B4-BE49-F238E27FC236}">
                  <a16:creationId xmlns:a16="http://schemas.microsoft.com/office/drawing/2014/main" id="{0FD77C43-EAE2-88EA-E136-BF03CC97E13D}"/>
                </a:ext>
              </a:extLst>
            </p:cNvPr>
            <p:cNvSpPr/>
            <p:nvPr/>
          </p:nvSpPr>
          <p:spPr>
            <a:xfrm>
              <a:off x="2944952" y="1611754"/>
              <a:ext cx="50673" cy="18438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38" name="Rectangle 37">
              <a:extLst>
                <a:ext uri="{FF2B5EF4-FFF2-40B4-BE49-F238E27FC236}">
                  <a16:creationId xmlns:a16="http://schemas.microsoft.com/office/drawing/2014/main" id="{9889C199-B8E6-F669-69FF-54244117AD30}"/>
                </a:ext>
              </a:extLst>
            </p:cNvPr>
            <p:cNvSpPr/>
            <p:nvPr/>
          </p:nvSpPr>
          <p:spPr>
            <a:xfrm>
              <a:off x="2944952" y="1787394"/>
              <a:ext cx="50673" cy="18438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40" name="Shape 996">
              <a:extLst>
                <a:ext uri="{FF2B5EF4-FFF2-40B4-BE49-F238E27FC236}">
                  <a16:creationId xmlns:a16="http://schemas.microsoft.com/office/drawing/2014/main" id="{FE375B1B-E9B5-FD2C-B702-0F0C495F025B}"/>
                </a:ext>
              </a:extLst>
            </p:cNvPr>
            <p:cNvSpPr/>
            <p:nvPr/>
          </p:nvSpPr>
          <p:spPr>
            <a:xfrm>
              <a:off x="714070" y="1489584"/>
              <a:ext cx="1371600" cy="422275"/>
            </a:xfrm>
            <a:custGeom>
              <a:avLst/>
              <a:gdLst/>
              <a:ahLst/>
              <a:cxnLst/>
              <a:rect l="0" t="0" r="0" b="0"/>
              <a:pathLst>
                <a:path w="1371600" h="422275">
                  <a:moveTo>
                    <a:pt x="0" y="13462"/>
                  </a:moveTo>
                  <a:cubicBezTo>
                    <a:pt x="0" y="6096"/>
                    <a:pt x="6096" y="0"/>
                    <a:pt x="13462" y="0"/>
                  </a:cubicBezTo>
                  <a:lnTo>
                    <a:pt x="1358138" y="0"/>
                  </a:lnTo>
                  <a:cubicBezTo>
                    <a:pt x="1365504" y="0"/>
                    <a:pt x="1371600" y="6096"/>
                    <a:pt x="1371600" y="13462"/>
                  </a:cubicBezTo>
                  <a:lnTo>
                    <a:pt x="1371600" y="408813"/>
                  </a:lnTo>
                  <a:cubicBezTo>
                    <a:pt x="1371600" y="416178"/>
                    <a:pt x="1365504" y="422275"/>
                    <a:pt x="1358138" y="422275"/>
                  </a:cubicBezTo>
                  <a:lnTo>
                    <a:pt x="13462" y="422275"/>
                  </a:lnTo>
                  <a:cubicBezTo>
                    <a:pt x="6096" y="422275"/>
                    <a:pt x="0" y="416178"/>
                    <a:pt x="0" y="408813"/>
                  </a:cubicBezTo>
                  <a:close/>
                </a:path>
              </a:pathLst>
            </a:custGeom>
            <a:ln w="12700" cap="flat">
              <a:miter lim="101600"/>
            </a:ln>
          </p:spPr>
          <p:style>
            <a:lnRef idx="1">
              <a:srgbClr val="4EA72E"/>
            </a:lnRef>
            <a:fillRef idx="0">
              <a:srgbClr val="000000">
                <a:alpha val="0"/>
              </a:srgbClr>
            </a:fillRef>
            <a:effectRef idx="0">
              <a:scrgbClr r="0" g="0" b="0"/>
            </a:effectRef>
            <a:fontRef idx="none"/>
          </p:style>
          <p:txBody>
            <a:bodyPr/>
            <a:lstStyle/>
            <a:p>
              <a:endParaRPr lang="en-IN"/>
            </a:p>
          </p:txBody>
        </p:sp>
        <p:sp>
          <p:nvSpPr>
            <p:cNvPr id="41" name="Rectangle 40">
              <a:extLst>
                <a:ext uri="{FF2B5EF4-FFF2-40B4-BE49-F238E27FC236}">
                  <a16:creationId xmlns:a16="http://schemas.microsoft.com/office/drawing/2014/main" id="{79658F59-E6E9-8176-8186-372519F804D0}"/>
                </a:ext>
              </a:extLst>
            </p:cNvPr>
            <p:cNvSpPr/>
            <p:nvPr/>
          </p:nvSpPr>
          <p:spPr>
            <a:xfrm>
              <a:off x="984453" y="1577535"/>
              <a:ext cx="1106180"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dirty="0">
                  <a:solidFill>
                    <a:srgbClr val="000000"/>
                  </a:solidFill>
                  <a:effectLst/>
                  <a:latin typeface="Times New Roman" panose="02020603050405020304" pitchFamily="18" charset="0"/>
                  <a:ea typeface="Times New Roman" panose="02020603050405020304" pitchFamily="18" charset="0"/>
                </a:rPr>
                <a:t>Authentication</a:t>
              </a:r>
              <a:endParaRPr lang="en-IN" sz="1200" kern="100" dirty="0">
                <a:solidFill>
                  <a:srgbClr val="000000"/>
                </a:solidFill>
                <a:effectLst/>
                <a:latin typeface="Times New Roman" panose="02020603050405020304" pitchFamily="18" charset="0"/>
                <a:ea typeface="Times New Roman" panose="02020603050405020304" pitchFamily="18" charset="0"/>
              </a:endParaRPr>
            </a:p>
          </p:txBody>
        </p:sp>
        <p:sp>
          <p:nvSpPr>
            <p:cNvPr id="42" name="Rectangle 41">
              <a:extLst>
                <a:ext uri="{FF2B5EF4-FFF2-40B4-BE49-F238E27FC236}">
                  <a16:creationId xmlns:a16="http://schemas.microsoft.com/office/drawing/2014/main" id="{4CCBBC5C-6424-1E21-2EF3-B9BE08D74724}"/>
                </a:ext>
              </a:extLst>
            </p:cNvPr>
            <p:cNvSpPr/>
            <p:nvPr/>
          </p:nvSpPr>
          <p:spPr>
            <a:xfrm>
              <a:off x="1815414" y="1577535"/>
              <a:ext cx="46619"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a:solidFill>
                    <a:srgbClr val="000000"/>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43" name="Rectangle 42">
              <a:extLst>
                <a:ext uri="{FF2B5EF4-FFF2-40B4-BE49-F238E27FC236}">
                  <a16:creationId xmlns:a16="http://schemas.microsoft.com/office/drawing/2014/main" id="{E0F69B01-3033-5429-1A67-DDC941B71213}"/>
                </a:ext>
              </a:extLst>
            </p:cNvPr>
            <p:cNvSpPr/>
            <p:nvPr/>
          </p:nvSpPr>
          <p:spPr>
            <a:xfrm>
              <a:off x="1150569" y="1739460"/>
              <a:ext cx="661619"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a:solidFill>
                    <a:srgbClr val="000000"/>
                  </a:solidFill>
                  <a:effectLst/>
                  <a:latin typeface="Times New Roman" panose="02020603050405020304" pitchFamily="18" charset="0"/>
                  <a:ea typeface="Times New Roman" panose="02020603050405020304" pitchFamily="18" charset="0"/>
                </a:rPr>
                <a:t>Manager</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44" name="Rectangle 43">
              <a:extLst>
                <a:ext uri="{FF2B5EF4-FFF2-40B4-BE49-F238E27FC236}">
                  <a16:creationId xmlns:a16="http://schemas.microsoft.com/office/drawing/2014/main" id="{3C9C0D63-FAD4-53BA-FF90-3F8B944D8E5B}"/>
                </a:ext>
              </a:extLst>
            </p:cNvPr>
            <p:cNvSpPr/>
            <p:nvPr/>
          </p:nvSpPr>
          <p:spPr>
            <a:xfrm>
              <a:off x="1647774" y="1739460"/>
              <a:ext cx="46619"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a:solidFill>
                    <a:srgbClr val="000000"/>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46" name="Shape 1002">
              <a:extLst>
                <a:ext uri="{FF2B5EF4-FFF2-40B4-BE49-F238E27FC236}">
                  <a16:creationId xmlns:a16="http://schemas.microsoft.com/office/drawing/2014/main" id="{AC854E35-ABCE-A32D-19D7-8443BEE3264E}"/>
                </a:ext>
              </a:extLst>
            </p:cNvPr>
            <p:cNvSpPr/>
            <p:nvPr/>
          </p:nvSpPr>
          <p:spPr>
            <a:xfrm>
              <a:off x="2319985" y="1488948"/>
              <a:ext cx="1371600" cy="422275"/>
            </a:xfrm>
            <a:custGeom>
              <a:avLst/>
              <a:gdLst/>
              <a:ahLst/>
              <a:cxnLst/>
              <a:rect l="0" t="0" r="0" b="0"/>
              <a:pathLst>
                <a:path w="1371600" h="422275">
                  <a:moveTo>
                    <a:pt x="0" y="13462"/>
                  </a:moveTo>
                  <a:cubicBezTo>
                    <a:pt x="0" y="6097"/>
                    <a:pt x="6096" y="0"/>
                    <a:pt x="13462" y="0"/>
                  </a:cubicBezTo>
                  <a:lnTo>
                    <a:pt x="1358138" y="0"/>
                  </a:lnTo>
                  <a:cubicBezTo>
                    <a:pt x="1365504" y="0"/>
                    <a:pt x="1371600" y="6097"/>
                    <a:pt x="1371600" y="13462"/>
                  </a:cubicBezTo>
                  <a:lnTo>
                    <a:pt x="1371600" y="408813"/>
                  </a:lnTo>
                  <a:cubicBezTo>
                    <a:pt x="1371600" y="416179"/>
                    <a:pt x="1365504" y="422275"/>
                    <a:pt x="1358138" y="422275"/>
                  </a:cubicBezTo>
                  <a:lnTo>
                    <a:pt x="13462" y="422275"/>
                  </a:lnTo>
                  <a:cubicBezTo>
                    <a:pt x="6096" y="422275"/>
                    <a:pt x="0" y="416179"/>
                    <a:pt x="0" y="408813"/>
                  </a:cubicBezTo>
                  <a:close/>
                </a:path>
              </a:pathLst>
            </a:custGeom>
            <a:ln w="12700" cap="flat">
              <a:miter lim="101600"/>
            </a:ln>
          </p:spPr>
          <p:style>
            <a:lnRef idx="1">
              <a:srgbClr val="4EA72E"/>
            </a:lnRef>
            <a:fillRef idx="0">
              <a:srgbClr val="000000">
                <a:alpha val="0"/>
              </a:srgbClr>
            </a:fillRef>
            <a:effectRef idx="0">
              <a:scrgbClr r="0" g="0" b="0"/>
            </a:effectRef>
            <a:fontRef idx="none"/>
          </p:style>
          <p:txBody>
            <a:bodyPr/>
            <a:lstStyle/>
            <a:p>
              <a:endParaRPr lang="en-IN"/>
            </a:p>
          </p:txBody>
        </p:sp>
        <p:sp>
          <p:nvSpPr>
            <p:cNvPr id="47" name="Rectangle 46">
              <a:extLst>
                <a:ext uri="{FF2B5EF4-FFF2-40B4-BE49-F238E27FC236}">
                  <a16:creationId xmlns:a16="http://schemas.microsoft.com/office/drawing/2014/main" id="{D6ED8C05-4FD8-64E4-14E2-75EA3CAC3A7E}"/>
                </a:ext>
              </a:extLst>
            </p:cNvPr>
            <p:cNvSpPr/>
            <p:nvPr/>
          </p:nvSpPr>
          <p:spPr>
            <a:xfrm>
              <a:off x="2815412" y="1577535"/>
              <a:ext cx="508149"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dirty="0">
                  <a:solidFill>
                    <a:srgbClr val="000000"/>
                  </a:solidFill>
                  <a:effectLst/>
                  <a:latin typeface="Times New Roman" panose="02020603050405020304" pitchFamily="18" charset="0"/>
                  <a:ea typeface="Times New Roman" panose="02020603050405020304" pitchFamily="18" charset="0"/>
                </a:rPr>
                <a:t>Profile</a:t>
              </a:r>
              <a:endParaRPr lang="en-IN" sz="1200" kern="100" dirty="0">
                <a:solidFill>
                  <a:srgbClr val="000000"/>
                </a:solidFill>
                <a:effectLst/>
                <a:latin typeface="Times New Roman" panose="02020603050405020304" pitchFamily="18" charset="0"/>
                <a:ea typeface="Times New Roman" panose="02020603050405020304" pitchFamily="18" charset="0"/>
              </a:endParaRPr>
            </a:p>
          </p:txBody>
        </p:sp>
        <p:sp>
          <p:nvSpPr>
            <p:cNvPr id="48" name="Rectangle 47">
              <a:extLst>
                <a:ext uri="{FF2B5EF4-FFF2-40B4-BE49-F238E27FC236}">
                  <a16:creationId xmlns:a16="http://schemas.microsoft.com/office/drawing/2014/main" id="{7C9BB673-8E64-6A32-8DAD-8F652E8B1F71}"/>
                </a:ext>
              </a:extLst>
            </p:cNvPr>
            <p:cNvSpPr/>
            <p:nvPr/>
          </p:nvSpPr>
          <p:spPr>
            <a:xfrm>
              <a:off x="3196412" y="1577535"/>
              <a:ext cx="46619"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a:solidFill>
                    <a:srgbClr val="000000"/>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49" name="Rectangle 48">
              <a:extLst>
                <a:ext uri="{FF2B5EF4-FFF2-40B4-BE49-F238E27FC236}">
                  <a16:creationId xmlns:a16="http://schemas.microsoft.com/office/drawing/2014/main" id="{52FA053E-FAB3-BB50-FEDC-F41ACED7CE02}"/>
                </a:ext>
              </a:extLst>
            </p:cNvPr>
            <p:cNvSpPr/>
            <p:nvPr/>
          </p:nvSpPr>
          <p:spPr>
            <a:xfrm>
              <a:off x="2757500" y="1737936"/>
              <a:ext cx="661619"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dirty="0">
                  <a:solidFill>
                    <a:srgbClr val="000000"/>
                  </a:solidFill>
                  <a:effectLst/>
                  <a:latin typeface="Times New Roman" panose="02020603050405020304" pitchFamily="18" charset="0"/>
                  <a:ea typeface="Times New Roman" panose="02020603050405020304" pitchFamily="18" charset="0"/>
                </a:rPr>
                <a:t>Manager</a:t>
              </a:r>
              <a:endParaRPr lang="en-IN" sz="1200" kern="100" dirty="0">
                <a:solidFill>
                  <a:srgbClr val="000000"/>
                </a:solidFill>
                <a:effectLst/>
                <a:latin typeface="Times New Roman" panose="02020603050405020304" pitchFamily="18" charset="0"/>
                <a:ea typeface="Times New Roman" panose="02020603050405020304" pitchFamily="18" charset="0"/>
              </a:endParaRPr>
            </a:p>
          </p:txBody>
        </p:sp>
        <p:sp>
          <p:nvSpPr>
            <p:cNvPr id="50" name="Rectangle 49">
              <a:extLst>
                <a:ext uri="{FF2B5EF4-FFF2-40B4-BE49-F238E27FC236}">
                  <a16:creationId xmlns:a16="http://schemas.microsoft.com/office/drawing/2014/main" id="{CBFDDAA1-F9D9-432A-7DBD-613A15104BED}"/>
                </a:ext>
              </a:extLst>
            </p:cNvPr>
            <p:cNvSpPr/>
            <p:nvPr/>
          </p:nvSpPr>
          <p:spPr>
            <a:xfrm>
              <a:off x="3254324" y="1737936"/>
              <a:ext cx="46619"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a:solidFill>
                    <a:srgbClr val="000000"/>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52" name="Shape 1008">
              <a:extLst>
                <a:ext uri="{FF2B5EF4-FFF2-40B4-BE49-F238E27FC236}">
                  <a16:creationId xmlns:a16="http://schemas.microsoft.com/office/drawing/2014/main" id="{D5AB4186-38AF-8CBE-3790-A13E9E6EC4A6}"/>
                </a:ext>
              </a:extLst>
            </p:cNvPr>
            <p:cNvSpPr/>
            <p:nvPr/>
          </p:nvSpPr>
          <p:spPr>
            <a:xfrm>
              <a:off x="3854908" y="1482829"/>
              <a:ext cx="1371600" cy="422275"/>
            </a:xfrm>
            <a:custGeom>
              <a:avLst/>
              <a:gdLst/>
              <a:ahLst/>
              <a:cxnLst/>
              <a:rect l="0" t="0" r="0" b="0"/>
              <a:pathLst>
                <a:path w="1371600" h="422275">
                  <a:moveTo>
                    <a:pt x="0" y="13462"/>
                  </a:moveTo>
                  <a:cubicBezTo>
                    <a:pt x="0" y="6096"/>
                    <a:pt x="6096" y="0"/>
                    <a:pt x="13462" y="0"/>
                  </a:cubicBezTo>
                  <a:lnTo>
                    <a:pt x="1358138" y="0"/>
                  </a:lnTo>
                  <a:cubicBezTo>
                    <a:pt x="1365504" y="0"/>
                    <a:pt x="1371600" y="6096"/>
                    <a:pt x="1371600" y="13462"/>
                  </a:cubicBezTo>
                  <a:lnTo>
                    <a:pt x="1371600" y="408813"/>
                  </a:lnTo>
                  <a:cubicBezTo>
                    <a:pt x="1371600" y="416178"/>
                    <a:pt x="1365504" y="422275"/>
                    <a:pt x="1358138" y="422275"/>
                  </a:cubicBezTo>
                  <a:lnTo>
                    <a:pt x="13462" y="422275"/>
                  </a:lnTo>
                  <a:cubicBezTo>
                    <a:pt x="6096" y="422275"/>
                    <a:pt x="0" y="416178"/>
                    <a:pt x="0" y="408813"/>
                  </a:cubicBezTo>
                  <a:close/>
                </a:path>
              </a:pathLst>
            </a:custGeom>
            <a:ln w="12700" cap="flat">
              <a:miter lim="101600"/>
            </a:ln>
          </p:spPr>
          <p:style>
            <a:lnRef idx="1">
              <a:srgbClr val="4EA72E"/>
            </a:lnRef>
            <a:fillRef idx="0">
              <a:srgbClr val="000000">
                <a:alpha val="0"/>
              </a:srgbClr>
            </a:fillRef>
            <a:effectRef idx="0">
              <a:scrgbClr r="0" g="0" b="0"/>
            </a:effectRef>
            <a:fontRef idx="none"/>
          </p:style>
          <p:txBody>
            <a:bodyPr/>
            <a:lstStyle/>
            <a:p>
              <a:endParaRPr lang="en-IN"/>
            </a:p>
          </p:txBody>
        </p:sp>
        <p:sp>
          <p:nvSpPr>
            <p:cNvPr id="53" name="Rectangle 52">
              <a:extLst>
                <a:ext uri="{FF2B5EF4-FFF2-40B4-BE49-F238E27FC236}">
                  <a16:creationId xmlns:a16="http://schemas.microsoft.com/office/drawing/2014/main" id="{AC0E8105-A0A0-FABE-B310-635E7109AA47}"/>
                </a:ext>
              </a:extLst>
            </p:cNvPr>
            <p:cNvSpPr/>
            <p:nvPr/>
          </p:nvSpPr>
          <p:spPr>
            <a:xfrm>
              <a:off x="4298645" y="1577535"/>
              <a:ext cx="619848"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dirty="0">
                  <a:solidFill>
                    <a:srgbClr val="000000"/>
                  </a:solidFill>
                  <a:effectLst/>
                  <a:latin typeface="Times New Roman" panose="02020603050405020304" pitchFamily="18" charset="0"/>
                  <a:ea typeface="Times New Roman" panose="02020603050405020304" pitchFamily="18" charset="0"/>
                </a:rPr>
                <a:t>Election</a:t>
              </a:r>
              <a:endParaRPr lang="en-IN" sz="1200" kern="100" dirty="0">
                <a:solidFill>
                  <a:srgbClr val="000000"/>
                </a:solidFill>
                <a:effectLst/>
                <a:latin typeface="Times New Roman" panose="02020603050405020304" pitchFamily="18" charset="0"/>
                <a:ea typeface="Times New Roman" panose="02020603050405020304" pitchFamily="18" charset="0"/>
              </a:endParaRPr>
            </a:p>
          </p:txBody>
        </p:sp>
        <p:sp>
          <p:nvSpPr>
            <p:cNvPr id="54" name="Rectangle 53">
              <a:extLst>
                <a:ext uri="{FF2B5EF4-FFF2-40B4-BE49-F238E27FC236}">
                  <a16:creationId xmlns:a16="http://schemas.microsoft.com/office/drawing/2014/main" id="{47E795D3-8723-745D-A60F-0FFED2CAF655}"/>
                </a:ext>
              </a:extLst>
            </p:cNvPr>
            <p:cNvSpPr/>
            <p:nvPr/>
          </p:nvSpPr>
          <p:spPr>
            <a:xfrm>
              <a:off x="4763465" y="1577535"/>
              <a:ext cx="46619"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a:solidFill>
                    <a:srgbClr val="000000"/>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55" name="Rectangle 54">
              <a:extLst>
                <a:ext uri="{FF2B5EF4-FFF2-40B4-BE49-F238E27FC236}">
                  <a16:creationId xmlns:a16="http://schemas.microsoft.com/office/drawing/2014/main" id="{398D22B3-F03B-BF78-039F-41DF3C53065B}"/>
                </a:ext>
              </a:extLst>
            </p:cNvPr>
            <p:cNvSpPr/>
            <p:nvPr/>
          </p:nvSpPr>
          <p:spPr>
            <a:xfrm>
              <a:off x="4281882" y="1739460"/>
              <a:ext cx="661619"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dirty="0">
                  <a:solidFill>
                    <a:srgbClr val="000000"/>
                  </a:solidFill>
                  <a:effectLst/>
                  <a:latin typeface="Times New Roman" panose="02020603050405020304" pitchFamily="18" charset="0"/>
                  <a:ea typeface="Times New Roman" panose="02020603050405020304" pitchFamily="18" charset="0"/>
                </a:rPr>
                <a:t>Manager</a:t>
              </a:r>
              <a:endParaRPr lang="en-IN" sz="1200" kern="100" dirty="0">
                <a:solidFill>
                  <a:srgbClr val="000000"/>
                </a:solidFill>
                <a:effectLst/>
                <a:latin typeface="Times New Roman" panose="02020603050405020304" pitchFamily="18" charset="0"/>
                <a:ea typeface="Times New Roman" panose="02020603050405020304" pitchFamily="18" charset="0"/>
              </a:endParaRPr>
            </a:p>
          </p:txBody>
        </p:sp>
        <p:sp>
          <p:nvSpPr>
            <p:cNvPr id="56" name="Rectangle 55">
              <a:extLst>
                <a:ext uri="{FF2B5EF4-FFF2-40B4-BE49-F238E27FC236}">
                  <a16:creationId xmlns:a16="http://schemas.microsoft.com/office/drawing/2014/main" id="{463DEAC3-75D4-17A8-BA27-F123622D8E08}"/>
                </a:ext>
              </a:extLst>
            </p:cNvPr>
            <p:cNvSpPr/>
            <p:nvPr/>
          </p:nvSpPr>
          <p:spPr>
            <a:xfrm>
              <a:off x="4778705" y="1739460"/>
              <a:ext cx="46619"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a:solidFill>
                    <a:srgbClr val="000000"/>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57" name="Shape 1014">
              <a:extLst>
                <a:ext uri="{FF2B5EF4-FFF2-40B4-BE49-F238E27FC236}">
                  <a16:creationId xmlns:a16="http://schemas.microsoft.com/office/drawing/2014/main" id="{03806083-D0FA-CB64-65CA-8A55B6CF53D6}"/>
                </a:ext>
              </a:extLst>
            </p:cNvPr>
            <p:cNvSpPr/>
            <p:nvPr/>
          </p:nvSpPr>
          <p:spPr>
            <a:xfrm>
              <a:off x="568655" y="2775039"/>
              <a:ext cx="4703445" cy="713105"/>
            </a:xfrm>
            <a:custGeom>
              <a:avLst/>
              <a:gdLst/>
              <a:ahLst/>
              <a:cxnLst/>
              <a:rect l="0" t="0" r="0" b="0"/>
              <a:pathLst>
                <a:path w="4703445" h="713105">
                  <a:moveTo>
                    <a:pt x="0" y="713105"/>
                  </a:moveTo>
                  <a:lnTo>
                    <a:pt x="4703445" y="713105"/>
                  </a:lnTo>
                  <a:lnTo>
                    <a:pt x="4703445" y="0"/>
                  </a:lnTo>
                  <a:lnTo>
                    <a:pt x="0" y="0"/>
                  </a:lnTo>
                  <a:close/>
                </a:path>
              </a:pathLst>
            </a:custGeom>
            <a:ln w="12700" cap="flat">
              <a:miter lim="101600"/>
            </a:ln>
          </p:spPr>
          <p:style>
            <a:lnRef idx="1">
              <a:srgbClr val="4EA72E"/>
            </a:lnRef>
            <a:fillRef idx="0">
              <a:srgbClr val="000000">
                <a:alpha val="0"/>
              </a:srgbClr>
            </a:fillRef>
            <a:effectRef idx="0">
              <a:scrgbClr r="0" g="0" b="0"/>
            </a:effectRef>
            <a:fontRef idx="none"/>
          </p:style>
          <p:txBody>
            <a:bodyPr/>
            <a:lstStyle/>
            <a:p>
              <a:endParaRPr lang="en-IN"/>
            </a:p>
          </p:txBody>
        </p:sp>
        <p:sp>
          <p:nvSpPr>
            <p:cNvPr id="58" name="Rectangle 57">
              <a:extLst>
                <a:ext uri="{FF2B5EF4-FFF2-40B4-BE49-F238E27FC236}">
                  <a16:creationId xmlns:a16="http://schemas.microsoft.com/office/drawing/2014/main" id="{56139279-03E0-DF0D-62DC-7094A0C77BD7}"/>
                </a:ext>
              </a:extLst>
            </p:cNvPr>
            <p:cNvSpPr/>
            <p:nvPr/>
          </p:nvSpPr>
          <p:spPr>
            <a:xfrm>
              <a:off x="2506487" y="2819877"/>
              <a:ext cx="904412" cy="231598"/>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200" kern="100" dirty="0">
                  <a:solidFill>
                    <a:srgbClr val="000000"/>
                  </a:solidFill>
                  <a:effectLst/>
                  <a:latin typeface="Times New Roman" panose="02020603050405020304" pitchFamily="18" charset="0"/>
                  <a:ea typeface="Times New Roman" panose="02020603050405020304" pitchFamily="18" charset="0"/>
                </a:rPr>
                <a:t>Data Layer</a:t>
              </a:r>
            </a:p>
          </p:txBody>
        </p:sp>
        <p:sp>
          <p:nvSpPr>
            <p:cNvPr id="59" name="Rectangle 58">
              <a:extLst>
                <a:ext uri="{FF2B5EF4-FFF2-40B4-BE49-F238E27FC236}">
                  <a16:creationId xmlns:a16="http://schemas.microsoft.com/office/drawing/2014/main" id="{11C16D22-E08D-CA4B-B898-8C28E1C10D2A}"/>
                </a:ext>
              </a:extLst>
            </p:cNvPr>
            <p:cNvSpPr/>
            <p:nvPr/>
          </p:nvSpPr>
          <p:spPr>
            <a:xfrm>
              <a:off x="3303092" y="2457954"/>
              <a:ext cx="50673" cy="18438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60" name="Rectangle 59">
              <a:extLst>
                <a:ext uri="{FF2B5EF4-FFF2-40B4-BE49-F238E27FC236}">
                  <a16:creationId xmlns:a16="http://schemas.microsoft.com/office/drawing/2014/main" id="{6DCE8B99-E22A-E8CB-18E6-0BABA8762CD4}"/>
                </a:ext>
              </a:extLst>
            </p:cNvPr>
            <p:cNvSpPr/>
            <p:nvPr/>
          </p:nvSpPr>
          <p:spPr>
            <a:xfrm>
              <a:off x="2963240" y="2633215"/>
              <a:ext cx="50673" cy="18438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61" name="Rectangle 60">
              <a:extLst>
                <a:ext uri="{FF2B5EF4-FFF2-40B4-BE49-F238E27FC236}">
                  <a16:creationId xmlns:a16="http://schemas.microsoft.com/office/drawing/2014/main" id="{20A9F1D9-09A0-6329-F7C7-8E8CEF4F0C16}"/>
                </a:ext>
              </a:extLst>
            </p:cNvPr>
            <p:cNvSpPr/>
            <p:nvPr/>
          </p:nvSpPr>
          <p:spPr>
            <a:xfrm>
              <a:off x="2963240" y="2804736"/>
              <a:ext cx="46619"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a:solidFill>
                    <a:srgbClr val="000000"/>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62" name="Rectangle 61">
              <a:extLst>
                <a:ext uri="{FF2B5EF4-FFF2-40B4-BE49-F238E27FC236}">
                  <a16:creationId xmlns:a16="http://schemas.microsoft.com/office/drawing/2014/main" id="{4BE7B0CF-D0A0-4C5C-F138-3A1E3341C8ED}"/>
                </a:ext>
              </a:extLst>
            </p:cNvPr>
            <p:cNvSpPr/>
            <p:nvPr/>
          </p:nvSpPr>
          <p:spPr>
            <a:xfrm>
              <a:off x="2963240" y="2964756"/>
              <a:ext cx="46619" cy="16963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100" kern="100">
                  <a:solidFill>
                    <a:srgbClr val="000000"/>
                  </a:solidFill>
                  <a:effectLst/>
                  <a:latin typeface="Times New Roman" panose="02020603050405020304" pitchFamily="18" charset="0"/>
                  <a:ea typeface="Times New Roman" panose="02020603050405020304" pitchFamily="18" charset="0"/>
                </a:rPr>
                <a:t> </a:t>
              </a:r>
              <a:endParaRPr lang="en-IN" sz="1200" kern="100">
                <a:solidFill>
                  <a:srgbClr val="000000"/>
                </a:solidFill>
                <a:effectLst/>
                <a:latin typeface="Times New Roman" panose="02020603050405020304" pitchFamily="18" charset="0"/>
                <a:ea typeface="Times New Roman" panose="02020603050405020304" pitchFamily="18" charset="0"/>
              </a:endParaRPr>
            </a:p>
          </p:txBody>
        </p:sp>
        <p:sp>
          <p:nvSpPr>
            <p:cNvPr id="64" name="Shape 1021">
              <a:extLst>
                <a:ext uri="{FF2B5EF4-FFF2-40B4-BE49-F238E27FC236}">
                  <a16:creationId xmlns:a16="http://schemas.microsoft.com/office/drawing/2014/main" id="{B7147C0F-35FC-5A4E-F865-9F329B85E08D}"/>
                </a:ext>
              </a:extLst>
            </p:cNvPr>
            <p:cNvSpPr/>
            <p:nvPr/>
          </p:nvSpPr>
          <p:spPr>
            <a:xfrm>
              <a:off x="736320" y="3082196"/>
              <a:ext cx="1384935" cy="325120"/>
            </a:xfrm>
            <a:custGeom>
              <a:avLst/>
              <a:gdLst/>
              <a:ahLst/>
              <a:cxnLst/>
              <a:rect l="0" t="0" r="0" b="0"/>
              <a:pathLst>
                <a:path w="1384935" h="325120">
                  <a:moveTo>
                    <a:pt x="0" y="54102"/>
                  </a:moveTo>
                  <a:cubicBezTo>
                    <a:pt x="0" y="24257"/>
                    <a:pt x="24257" y="0"/>
                    <a:pt x="54229" y="0"/>
                  </a:cubicBezTo>
                  <a:lnTo>
                    <a:pt x="1330706" y="0"/>
                  </a:lnTo>
                  <a:cubicBezTo>
                    <a:pt x="1360678" y="0"/>
                    <a:pt x="1384935" y="24257"/>
                    <a:pt x="1384935" y="54102"/>
                  </a:cubicBezTo>
                  <a:lnTo>
                    <a:pt x="1384935" y="270891"/>
                  </a:lnTo>
                  <a:cubicBezTo>
                    <a:pt x="1384935" y="300736"/>
                    <a:pt x="1360678" y="325120"/>
                    <a:pt x="1330706" y="325120"/>
                  </a:cubicBezTo>
                  <a:lnTo>
                    <a:pt x="54229" y="325120"/>
                  </a:lnTo>
                  <a:cubicBezTo>
                    <a:pt x="24257" y="325120"/>
                    <a:pt x="0" y="300736"/>
                    <a:pt x="0" y="270891"/>
                  </a:cubicBezTo>
                  <a:close/>
                </a:path>
              </a:pathLst>
            </a:custGeom>
            <a:ln w="12700" cap="flat">
              <a:miter lim="101600"/>
            </a:ln>
          </p:spPr>
          <p:style>
            <a:lnRef idx="1">
              <a:srgbClr val="4EA72E"/>
            </a:lnRef>
            <a:fillRef idx="0">
              <a:srgbClr val="000000">
                <a:alpha val="0"/>
              </a:srgbClr>
            </a:fillRef>
            <a:effectRef idx="0">
              <a:scrgbClr r="0" g="0" b="0"/>
            </a:effectRef>
            <a:fontRef idx="none"/>
          </p:style>
          <p:txBody>
            <a:bodyPr/>
            <a:lstStyle/>
            <a:p>
              <a:endParaRPr lang="en-IN" dirty="0"/>
            </a:p>
          </p:txBody>
        </p:sp>
        <p:sp>
          <p:nvSpPr>
            <p:cNvPr id="65" name="Rectangle 64">
              <a:extLst>
                <a:ext uri="{FF2B5EF4-FFF2-40B4-BE49-F238E27FC236}">
                  <a16:creationId xmlns:a16="http://schemas.microsoft.com/office/drawing/2014/main" id="{3719B45C-756E-B885-ABEC-B9EED6F193EF}"/>
                </a:ext>
              </a:extLst>
            </p:cNvPr>
            <p:cNvSpPr/>
            <p:nvPr/>
          </p:nvSpPr>
          <p:spPr>
            <a:xfrm>
              <a:off x="1150569" y="3164966"/>
              <a:ext cx="849685" cy="119691"/>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200" kern="100" dirty="0">
                  <a:solidFill>
                    <a:srgbClr val="000000"/>
                  </a:solidFill>
                  <a:effectLst/>
                  <a:latin typeface="Times New Roman" panose="02020603050405020304" pitchFamily="18" charset="0"/>
                  <a:ea typeface="Times New Roman" panose="02020603050405020304" pitchFamily="18" charset="0"/>
                </a:rPr>
                <a:t>JSON File</a:t>
              </a:r>
            </a:p>
          </p:txBody>
        </p:sp>
        <p:sp>
          <p:nvSpPr>
            <p:cNvPr id="66" name="Rectangle 65">
              <a:extLst>
                <a:ext uri="{FF2B5EF4-FFF2-40B4-BE49-F238E27FC236}">
                  <a16:creationId xmlns:a16="http://schemas.microsoft.com/office/drawing/2014/main" id="{5007D64B-1DAA-3654-C0EC-038259C81377}"/>
                </a:ext>
              </a:extLst>
            </p:cNvPr>
            <p:cNvSpPr/>
            <p:nvPr/>
          </p:nvSpPr>
          <p:spPr>
            <a:xfrm>
              <a:off x="3403676" y="2723130"/>
              <a:ext cx="50673" cy="184382"/>
            </a:xfrm>
            <a:prstGeom prst="rect">
              <a:avLst/>
            </a:prstGeom>
            <a:ln>
              <a:noFill/>
            </a:ln>
          </p:spPr>
          <p:txBody>
            <a:bodyPr vert="horz" lIns="0" tIns="0" rIns="0" bIns="0" rtlCol="0">
              <a:noAutofit/>
            </a:bodyPr>
            <a:lstStyle/>
            <a:p>
              <a:pPr marL="6350" marR="3175" indent="-6350" algn="l">
                <a:lnSpc>
                  <a:spcPct val="107000"/>
                </a:lnSpc>
                <a:spcAft>
                  <a:spcPts val="800"/>
                </a:spcAft>
                <a:buNone/>
              </a:pPr>
              <a:r>
                <a:rPr lang="en-IN" sz="1200" kern="100">
                  <a:solidFill>
                    <a:srgbClr val="000000"/>
                  </a:solidFill>
                  <a:effectLst/>
                  <a:latin typeface="Times New Roman" panose="02020603050405020304" pitchFamily="18" charset="0"/>
                  <a:ea typeface="Times New Roman" panose="02020603050405020304" pitchFamily="18" charset="0"/>
                </a:rPr>
                <a:t> </a:t>
              </a:r>
            </a:p>
          </p:txBody>
        </p:sp>
        <p:sp>
          <p:nvSpPr>
            <p:cNvPr id="67" name="Shape 1024">
              <a:extLst>
                <a:ext uri="{FF2B5EF4-FFF2-40B4-BE49-F238E27FC236}">
                  <a16:creationId xmlns:a16="http://schemas.microsoft.com/office/drawing/2014/main" id="{823D686B-3C36-01B5-8048-FD182F988C7E}"/>
                </a:ext>
              </a:extLst>
            </p:cNvPr>
            <p:cNvSpPr/>
            <p:nvPr/>
          </p:nvSpPr>
          <p:spPr>
            <a:xfrm>
              <a:off x="2773248" y="831088"/>
              <a:ext cx="76073" cy="332105"/>
            </a:xfrm>
            <a:custGeom>
              <a:avLst/>
              <a:gdLst/>
              <a:ahLst/>
              <a:cxnLst/>
              <a:rect l="0" t="0" r="0" b="0"/>
              <a:pathLst>
                <a:path w="76073" h="332105">
                  <a:moveTo>
                    <a:pt x="36322" y="0"/>
                  </a:moveTo>
                  <a:lnTo>
                    <a:pt x="41162" y="255912"/>
                  </a:lnTo>
                  <a:lnTo>
                    <a:pt x="76073" y="255270"/>
                  </a:lnTo>
                  <a:lnTo>
                    <a:pt x="39497" y="332105"/>
                  </a:lnTo>
                  <a:lnTo>
                    <a:pt x="0" y="256667"/>
                  </a:lnTo>
                  <a:lnTo>
                    <a:pt x="34812" y="256028"/>
                  </a:lnTo>
                  <a:lnTo>
                    <a:pt x="29972" y="127"/>
                  </a:lnTo>
                  <a:lnTo>
                    <a:pt x="36322" y="0"/>
                  </a:lnTo>
                  <a:close/>
                </a:path>
              </a:pathLst>
            </a:custGeom>
            <a:ln w="0" cap="flat">
              <a:miter lim="101600"/>
            </a:ln>
          </p:spPr>
          <p:style>
            <a:lnRef idx="0">
              <a:srgbClr val="000000">
                <a:alpha val="0"/>
              </a:srgbClr>
            </a:lnRef>
            <a:fillRef idx="1">
              <a:srgbClr val="156082"/>
            </a:fillRef>
            <a:effectRef idx="0">
              <a:scrgbClr r="0" g="0" b="0"/>
            </a:effectRef>
            <a:fontRef idx="none"/>
          </p:style>
          <p:txBody>
            <a:bodyPr/>
            <a:lstStyle/>
            <a:p>
              <a:endParaRPr lang="en-IN"/>
            </a:p>
          </p:txBody>
        </p:sp>
        <p:sp>
          <p:nvSpPr>
            <p:cNvPr id="68" name="Shape 1025">
              <a:extLst>
                <a:ext uri="{FF2B5EF4-FFF2-40B4-BE49-F238E27FC236}">
                  <a16:creationId xmlns:a16="http://schemas.microsoft.com/office/drawing/2014/main" id="{41663969-7BE6-2178-1633-CACB884B80BB}"/>
                </a:ext>
              </a:extLst>
            </p:cNvPr>
            <p:cNvSpPr/>
            <p:nvPr/>
          </p:nvSpPr>
          <p:spPr>
            <a:xfrm>
              <a:off x="2809633" y="2454560"/>
              <a:ext cx="76073" cy="332232"/>
            </a:xfrm>
            <a:custGeom>
              <a:avLst/>
              <a:gdLst/>
              <a:ahLst/>
              <a:cxnLst/>
              <a:rect l="0" t="0" r="0" b="0"/>
              <a:pathLst>
                <a:path w="76073" h="332232">
                  <a:moveTo>
                    <a:pt x="36322" y="0"/>
                  </a:moveTo>
                  <a:lnTo>
                    <a:pt x="41163" y="255969"/>
                  </a:lnTo>
                  <a:lnTo>
                    <a:pt x="76073" y="255270"/>
                  </a:lnTo>
                  <a:lnTo>
                    <a:pt x="39497" y="332232"/>
                  </a:lnTo>
                  <a:lnTo>
                    <a:pt x="0" y="256794"/>
                  </a:lnTo>
                  <a:lnTo>
                    <a:pt x="34813" y="256096"/>
                  </a:lnTo>
                  <a:lnTo>
                    <a:pt x="29972" y="127"/>
                  </a:lnTo>
                  <a:lnTo>
                    <a:pt x="36322" y="0"/>
                  </a:lnTo>
                  <a:close/>
                </a:path>
              </a:pathLst>
            </a:custGeom>
            <a:ln w="0" cap="flat">
              <a:miter lim="101600"/>
            </a:ln>
          </p:spPr>
          <p:style>
            <a:lnRef idx="0">
              <a:srgbClr val="000000">
                <a:alpha val="0"/>
              </a:srgbClr>
            </a:lnRef>
            <a:fillRef idx="1">
              <a:srgbClr val="156082"/>
            </a:fillRef>
            <a:effectRef idx="0">
              <a:scrgbClr r="0" g="0" b="0"/>
            </a:effectRef>
            <a:fontRef idx="none"/>
          </p:style>
          <p:txBody>
            <a:bodyPr/>
            <a:lstStyle/>
            <a:p>
              <a:endParaRPr lang="en-IN"/>
            </a:p>
          </p:txBody>
        </p:sp>
      </p:grpSp>
      <p:sp>
        <p:nvSpPr>
          <p:cNvPr id="69" name="Rectangle 106">
            <a:extLst>
              <a:ext uri="{FF2B5EF4-FFF2-40B4-BE49-F238E27FC236}">
                <a16:creationId xmlns:a16="http://schemas.microsoft.com/office/drawing/2014/main" id="{FAC52026-447B-7B4E-AEB4-8CC6D66B720C}"/>
              </a:ext>
            </a:extLst>
          </p:cNvPr>
          <p:cNvSpPr>
            <a:spLocks noChangeArrowheads="1"/>
          </p:cNvSpPr>
          <p:nvPr/>
        </p:nvSpPr>
        <p:spPr bwMode="auto">
          <a:xfrm>
            <a:off x="2577710" y="520212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000000"/>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Footer Placeholder 2">
            <a:extLst>
              <a:ext uri="{FF2B5EF4-FFF2-40B4-BE49-F238E27FC236}">
                <a16:creationId xmlns:a16="http://schemas.microsoft.com/office/drawing/2014/main" id="{1375F76A-6B98-92AF-BB5D-89A625349179}"/>
              </a:ext>
            </a:extLst>
          </p:cNvPr>
          <p:cNvSpPr>
            <a:spLocks noGrp="1"/>
          </p:cNvSpPr>
          <p:nvPr>
            <p:ph type="ftr" sz="quarter" idx="11"/>
          </p:nvPr>
        </p:nvSpPr>
        <p:spPr>
          <a:xfrm>
            <a:off x="1490614" y="6472731"/>
            <a:ext cx="7619999" cy="365125"/>
          </a:xfrm>
        </p:spPr>
        <p:txBody>
          <a:bodyPr/>
          <a:lstStyle/>
          <a:p>
            <a:r>
              <a:rPr lang="en-IN" dirty="0"/>
              <a:t>Government Engineering College , Nargund</a:t>
            </a:r>
          </a:p>
        </p:txBody>
      </p:sp>
      <p:sp>
        <p:nvSpPr>
          <p:cNvPr id="70" name="Slide Number Placeholder 69">
            <a:extLst>
              <a:ext uri="{FF2B5EF4-FFF2-40B4-BE49-F238E27FC236}">
                <a16:creationId xmlns:a16="http://schemas.microsoft.com/office/drawing/2014/main" id="{15974689-1FCA-E30F-B2A2-08487670AC86}"/>
              </a:ext>
            </a:extLst>
          </p:cNvPr>
          <p:cNvSpPr>
            <a:spLocks noGrp="1"/>
          </p:cNvSpPr>
          <p:nvPr>
            <p:ph type="sldNum" sz="quarter" idx="12"/>
          </p:nvPr>
        </p:nvSpPr>
        <p:spPr/>
        <p:txBody>
          <a:bodyPr/>
          <a:lstStyle/>
          <a:p>
            <a:fld id="{82A6025B-BE10-4CE5-986D-85CC60FC038F}" type="slidenum">
              <a:rPr lang="en-IN" smtClean="0"/>
              <a:t>7</a:t>
            </a:fld>
            <a:endParaRPr lang="en-IN"/>
          </a:p>
        </p:txBody>
      </p:sp>
      <p:sp>
        <p:nvSpPr>
          <p:cNvPr id="71" name="Shape 1008">
            <a:extLst>
              <a:ext uri="{FF2B5EF4-FFF2-40B4-BE49-F238E27FC236}">
                <a16:creationId xmlns:a16="http://schemas.microsoft.com/office/drawing/2014/main" id="{842EB1DC-2F78-C5BE-DE71-D32D7EEDC5ED}"/>
              </a:ext>
            </a:extLst>
          </p:cNvPr>
          <p:cNvSpPr/>
          <p:nvPr/>
        </p:nvSpPr>
        <p:spPr>
          <a:xfrm>
            <a:off x="8997977" y="3868694"/>
            <a:ext cx="1337058" cy="654407"/>
          </a:xfrm>
          <a:custGeom>
            <a:avLst/>
            <a:gdLst/>
            <a:ahLst/>
            <a:cxnLst/>
            <a:rect l="0" t="0" r="0" b="0"/>
            <a:pathLst>
              <a:path w="1371600" h="422275">
                <a:moveTo>
                  <a:pt x="0" y="13462"/>
                </a:moveTo>
                <a:cubicBezTo>
                  <a:pt x="0" y="6096"/>
                  <a:pt x="6096" y="0"/>
                  <a:pt x="13462" y="0"/>
                </a:cubicBezTo>
                <a:lnTo>
                  <a:pt x="1358138" y="0"/>
                </a:lnTo>
                <a:cubicBezTo>
                  <a:pt x="1365504" y="0"/>
                  <a:pt x="1371600" y="6096"/>
                  <a:pt x="1371600" y="13462"/>
                </a:cubicBezTo>
                <a:lnTo>
                  <a:pt x="1371600" y="408813"/>
                </a:lnTo>
                <a:cubicBezTo>
                  <a:pt x="1371600" y="416178"/>
                  <a:pt x="1365504" y="422275"/>
                  <a:pt x="1358138" y="422275"/>
                </a:cubicBezTo>
                <a:lnTo>
                  <a:pt x="13462" y="422275"/>
                </a:lnTo>
                <a:cubicBezTo>
                  <a:pt x="6096" y="422275"/>
                  <a:pt x="0" y="416178"/>
                  <a:pt x="0" y="408813"/>
                </a:cubicBezTo>
                <a:close/>
              </a:path>
            </a:pathLst>
          </a:custGeom>
          <a:ln w="12700" cap="flat">
            <a:miter lim="101600"/>
          </a:ln>
        </p:spPr>
        <p:style>
          <a:lnRef idx="1">
            <a:srgbClr val="4EA72E"/>
          </a:lnRef>
          <a:fillRef idx="0">
            <a:srgbClr val="000000">
              <a:alpha val="0"/>
            </a:srgbClr>
          </a:fillRef>
          <a:effectRef idx="0">
            <a:scrgbClr r="0" g="0" b="0"/>
          </a:effectRef>
          <a:fontRef idx="none"/>
        </p:style>
        <p:txBody>
          <a:bodyPr/>
          <a:lstStyle/>
          <a:p>
            <a:endParaRPr lang="en-IN"/>
          </a:p>
        </p:txBody>
      </p:sp>
      <p:sp>
        <p:nvSpPr>
          <p:cNvPr id="72" name="TextBox 71">
            <a:extLst>
              <a:ext uri="{FF2B5EF4-FFF2-40B4-BE49-F238E27FC236}">
                <a16:creationId xmlns:a16="http://schemas.microsoft.com/office/drawing/2014/main" id="{FAC9CF15-986F-F136-9CC8-94728E905F17}"/>
              </a:ext>
            </a:extLst>
          </p:cNvPr>
          <p:cNvSpPr txBox="1"/>
          <p:nvPr/>
        </p:nvSpPr>
        <p:spPr>
          <a:xfrm>
            <a:off x="9052990" y="4010620"/>
            <a:ext cx="1416037"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Notification Helper</a:t>
            </a:r>
            <a:endParaRPr lang="en-IN" sz="1100" dirty="0">
              <a:latin typeface="Times New Roman" panose="02020603050405020304" pitchFamily="18" charset="0"/>
              <a:cs typeface="Times New Roman" panose="02020603050405020304" pitchFamily="18" charset="0"/>
            </a:endParaRPr>
          </a:p>
        </p:txBody>
      </p:sp>
      <p:sp>
        <p:nvSpPr>
          <p:cNvPr id="73" name="Shape 1021">
            <a:extLst>
              <a:ext uri="{FF2B5EF4-FFF2-40B4-BE49-F238E27FC236}">
                <a16:creationId xmlns:a16="http://schemas.microsoft.com/office/drawing/2014/main" id="{98FD9978-5095-6B8F-F87D-4D28BE949583}"/>
              </a:ext>
            </a:extLst>
          </p:cNvPr>
          <p:cNvSpPr/>
          <p:nvPr/>
        </p:nvSpPr>
        <p:spPr>
          <a:xfrm>
            <a:off x="9005589" y="5612179"/>
            <a:ext cx="1350057" cy="503844"/>
          </a:xfrm>
          <a:custGeom>
            <a:avLst/>
            <a:gdLst/>
            <a:ahLst/>
            <a:cxnLst/>
            <a:rect l="0" t="0" r="0" b="0"/>
            <a:pathLst>
              <a:path w="1384935" h="325120">
                <a:moveTo>
                  <a:pt x="0" y="54102"/>
                </a:moveTo>
                <a:cubicBezTo>
                  <a:pt x="0" y="24257"/>
                  <a:pt x="24257" y="0"/>
                  <a:pt x="54229" y="0"/>
                </a:cubicBezTo>
                <a:lnTo>
                  <a:pt x="1330706" y="0"/>
                </a:lnTo>
                <a:cubicBezTo>
                  <a:pt x="1360678" y="0"/>
                  <a:pt x="1384935" y="24257"/>
                  <a:pt x="1384935" y="54102"/>
                </a:cubicBezTo>
                <a:lnTo>
                  <a:pt x="1384935" y="270891"/>
                </a:lnTo>
                <a:cubicBezTo>
                  <a:pt x="1384935" y="300736"/>
                  <a:pt x="1360678" y="325120"/>
                  <a:pt x="1330706" y="325120"/>
                </a:cubicBezTo>
                <a:lnTo>
                  <a:pt x="54229" y="325120"/>
                </a:lnTo>
                <a:cubicBezTo>
                  <a:pt x="24257" y="325120"/>
                  <a:pt x="0" y="300736"/>
                  <a:pt x="0" y="270891"/>
                </a:cubicBezTo>
                <a:close/>
              </a:path>
            </a:pathLst>
          </a:custGeom>
          <a:ln w="12700" cap="flat">
            <a:miter lim="101600"/>
          </a:ln>
        </p:spPr>
        <p:style>
          <a:lnRef idx="1">
            <a:srgbClr val="4EA72E"/>
          </a:lnRef>
          <a:fillRef idx="0">
            <a:srgbClr val="000000">
              <a:alpha val="0"/>
            </a:srgbClr>
          </a:fillRef>
          <a:effectRef idx="0">
            <a:scrgbClr r="0" g="0" b="0"/>
          </a:effectRef>
          <a:fontRef idx="none"/>
        </p:style>
        <p:txBody>
          <a:bodyPr/>
          <a:lstStyle/>
          <a:p>
            <a:endParaRPr lang="en-IN"/>
          </a:p>
        </p:txBody>
      </p:sp>
      <p:sp>
        <p:nvSpPr>
          <p:cNvPr id="74" name="Shape 1021">
            <a:extLst>
              <a:ext uri="{FF2B5EF4-FFF2-40B4-BE49-F238E27FC236}">
                <a16:creationId xmlns:a16="http://schemas.microsoft.com/office/drawing/2014/main" id="{50736C44-1D22-5817-C7DF-3575C021DFAC}"/>
              </a:ext>
            </a:extLst>
          </p:cNvPr>
          <p:cNvSpPr/>
          <p:nvPr/>
        </p:nvSpPr>
        <p:spPr>
          <a:xfrm>
            <a:off x="10474027" y="5612179"/>
            <a:ext cx="1350057" cy="503844"/>
          </a:xfrm>
          <a:custGeom>
            <a:avLst/>
            <a:gdLst/>
            <a:ahLst/>
            <a:cxnLst/>
            <a:rect l="0" t="0" r="0" b="0"/>
            <a:pathLst>
              <a:path w="1384935" h="325120">
                <a:moveTo>
                  <a:pt x="0" y="54102"/>
                </a:moveTo>
                <a:cubicBezTo>
                  <a:pt x="0" y="24257"/>
                  <a:pt x="24257" y="0"/>
                  <a:pt x="54229" y="0"/>
                </a:cubicBezTo>
                <a:lnTo>
                  <a:pt x="1330706" y="0"/>
                </a:lnTo>
                <a:cubicBezTo>
                  <a:pt x="1360678" y="0"/>
                  <a:pt x="1384935" y="24257"/>
                  <a:pt x="1384935" y="54102"/>
                </a:cubicBezTo>
                <a:lnTo>
                  <a:pt x="1384935" y="270891"/>
                </a:lnTo>
                <a:cubicBezTo>
                  <a:pt x="1384935" y="300736"/>
                  <a:pt x="1360678" y="325120"/>
                  <a:pt x="1330706" y="325120"/>
                </a:cubicBezTo>
                <a:lnTo>
                  <a:pt x="54229" y="325120"/>
                </a:lnTo>
                <a:cubicBezTo>
                  <a:pt x="24257" y="325120"/>
                  <a:pt x="0" y="300736"/>
                  <a:pt x="0" y="270891"/>
                </a:cubicBezTo>
                <a:close/>
              </a:path>
            </a:pathLst>
          </a:custGeom>
          <a:ln w="12700" cap="flat">
            <a:miter lim="101600"/>
          </a:ln>
        </p:spPr>
        <p:style>
          <a:lnRef idx="1">
            <a:srgbClr val="4EA72E"/>
          </a:lnRef>
          <a:fillRef idx="0">
            <a:srgbClr val="000000">
              <a:alpha val="0"/>
            </a:srgbClr>
          </a:fillRef>
          <a:effectRef idx="0">
            <a:scrgbClr r="0" g="0" b="0"/>
          </a:effectRef>
          <a:fontRef idx="none"/>
        </p:style>
        <p:txBody>
          <a:bodyPr/>
          <a:lstStyle/>
          <a:p>
            <a:endParaRPr lang="en-IN"/>
          </a:p>
        </p:txBody>
      </p:sp>
      <p:sp>
        <p:nvSpPr>
          <p:cNvPr id="75" name="TextBox 74">
            <a:extLst>
              <a:ext uri="{FF2B5EF4-FFF2-40B4-BE49-F238E27FC236}">
                <a16:creationId xmlns:a16="http://schemas.microsoft.com/office/drawing/2014/main" id="{A84ECAAB-D26E-B7BF-64DE-C1A17BD995F9}"/>
              </a:ext>
            </a:extLst>
          </p:cNvPr>
          <p:cNvSpPr txBox="1"/>
          <p:nvPr/>
        </p:nvSpPr>
        <p:spPr>
          <a:xfrm>
            <a:off x="9206249" y="5710271"/>
            <a:ext cx="1190267"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Asset Data</a:t>
            </a:r>
            <a:endParaRPr lang="en-IN" sz="1100" dirty="0">
              <a:latin typeface="Times New Roman" panose="02020603050405020304" pitchFamily="18" charset="0"/>
              <a:cs typeface="Times New Roman" panose="02020603050405020304" pitchFamily="18" charset="0"/>
            </a:endParaRPr>
          </a:p>
        </p:txBody>
      </p:sp>
      <p:sp>
        <p:nvSpPr>
          <p:cNvPr id="76" name="TextBox 75">
            <a:extLst>
              <a:ext uri="{FF2B5EF4-FFF2-40B4-BE49-F238E27FC236}">
                <a16:creationId xmlns:a16="http://schemas.microsoft.com/office/drawing/2014/main" id="{8D743C37-EA34-8A1A-E1D2-78943D068BC5}"/>
              </a:ext>
            </a:extLst>
          </p:cNvPr>
          <p:cNvSpPr txBox="1"/>
          <p:nvPr/>
        </p:nvSpPr>
        <p:spPr>
          <a:xfrm>
            <a:off x="10540151" y="5718573"/>
            <a:ext cx="1206372" cy="261610"/>
          </a:xfrm>
          <a:prstGeom prst="rect">
            <a:avLst/>
          </a:prstGeom>
          <a:noFill/>
        </p:spPr>
        <p:txBody>
          <a:bodyPr wrap="square" rtlCol="0">
            <a:spAutoFit/>
          </a:bodyPr>
          <a:lstStyle/>
          <a:p>
            <a:r>
              <a:rPr lang="en-US" sz="1100" dirty="0">
                <a:latin typeface="Times New Roman" panose="02020603050405020304" pitchFamily="18" charset="0"/>
                <a:cs typeface="Times New Roman" panose="02020603050405020304" pitchFamily="18" charset="0"/>
              </a:rPr>
              <a:t>Shared Prefernces</a:t>
            </a:r>
            <a:endParaRPr lang="en-IN"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6487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7DCC2D-FE18-CA88-07FB-EE3A519B42C1}"/>
              </a:ext>
            </a:extLst>
          </p:cNvPr>
          <p:cNvSpPr txBox="1"/>
          <p:nvPr/>
        </p:nvSpPr>
        <p:spPr>
          <a:xfrm>
            <a:off x="1633448" y="365125"/>
            <a:ext cx="4334733" cy="646331"/>
          </a:xfrm>
          <a:prstGeom prst="rect">
            <a:avLst/>
          </a:prstGeom>
          <a:noFill/>
        </p:spPr>
        <p:txBody>
          <a:bodyPr wrap="square">
            <a:spAutoFit/>
          </a:bodyPr>
          <a:lstStyle/>
          <a:p>
            <a:r>
              <a:rPr lang="en-IN" sz="3600" b="1" dirty="0">
                <a:latin typeface="Times New Roman" panose="02020603050405020304" pitchFamily="18" charset="0"/>
                <a:cs typeface="Times New Roman" panose="02020603050405020304" pitchFamily="18" charset="0"/>
              </a:rPr>
              <a:t>High level design</a:t>
            </a:r>
          </a:p>
        </p:txBody>
      </p:sp>
      <p:sp>
        <p:nvSpPr>
          <p:cNvPr id="4" name="TextBox 3">
            <a:extLst>
              <a:ext uri="{FF2B5EF4-FFF2-40B4-BE49-F238E27FC236}">
                <a16:creationId xmlns:a16="http://schemas.microsoft.com/office/drawing/2014/main" id="{345E0AD5-8A3C-CABB-2CDB-655EE4DAC680}"/>
              </a:ext>
            </a:extLst>
          </p:cNvPr>
          <p:cNvSpPr txBox="1"/>
          <p:nvPr/>
        </p:nvSpPr>
        <p:spPr>
          <a:xfrm>
            <a:off x="1751435" y="898984"/>
            <a:ext cx="6096000" cy="2674065"/>
          </a:xfrm>
          <a:prstGeom prst="rect">
            <a:avLst/>
          </a:prstGeom>
          <a:noFill/>
        </p:spPr>
        <p:txBody>
          <a:bodyPr wrap="square">
            <a:spAutoFit/>
          </a:bodyPr>
          <a:lstStyle/>
          <a:p>
            <a:pPr>
              <a:lnSpc>
                <a:spcPct val="150000"/>
              </a:lnSpc>
            </a:pPr>
            <a:r>
              <a:rPr lang="en-IN" sz="2400" b="1" dirty="0">
                <a:latin typeface="Times New Roman" panose="02020603050405020304" pitchFamily="18" charset="0"/>
                <a:cs typeface="Times New Roman" panose="02020603050405020304" pitchFamily="18" charset="0"/>
              </a:rPr>
              <a:t>System Architecture:</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Presentation Layer: Android app for voter/admin interface</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Application Layer: Handles authentication, vote logic</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Data Layer: Database for voters, candidates, and results</a:t>
            </a:r>
          </a:p>
          <a:p>
            <a:pPr>
              <a:lnSpc>
                <a:spcPct val="150000"/>
              </a:lnSpc>
            </a:pPr>
            <a:endParaRPr lang="en-IN" b="1" dirty="0">
              <a:latin typeface="Times New Roman" panose="02020603050405020304" pitchFamily="18" charset="0"/>
              <a:cs typeface="Times New Roman" panose="02020603050405020304" pitchFamily="18" charset="0"/>
            </a:endParaRPr>
          </a:p>
          <a:p>
            <a:pPr>
              <a:lnSpc>
                <a:spcPct val="150000"/>
              </a:lnSpc>
            </a:pPr>
            <a:endParaRPr lang="en-IN"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D26EDD8-CC6C-AC8B-7630-3170F6499CC4}"/>
              </a:ext>
            </a:extLst>
          </p:cNvPr>
          <p:cNvSpPr txBox="1"/>
          <p:nvPr/>
        </p:nvSpPr>
        <p:spPr>
          <a:xfrm>
            <a:off x="1751435" y="2572315"/>
            <a:ext cx="6096000" cy="3920560"/>
          </a:xfrm>
          <a:prstGeom prst="rect">
            <a:avLst/>
          </a:prstGeom>
          <a:noFill/>
        </p:spPr>
        <p:txBody>
          <a:bodyPr wrap="square">
            <a:spAutoFit/>
          </a:bodyPr>
          <a:lstStyle/>
          <a:p>
            <a:pPr>
              <a:lnSpc>
                <a:spcPct val="150000"/>
              </a:lnSpc>
            </a:pPr>
            <a:r>
              <a:rPr lang="en-IN" sz="2400" b="1" dirty="0">
                <a:latin typeface="Times New Roman" panose="02020603050405020304" pitchFamily="18" charset="0"/>
                <a:cs typeface="Times New Roman" panose="02020603050405020304" pitchFamily="18" charset="0"/>
              </a:rPr>
              <a:t>Main Modules:</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 Voter Registration – Add voter info (Aadhaar, DOB, etc.)</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Authentication – Verify user credentials</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Voting – Cast and record votes securely</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Result Module – Instant and transparent result display</a:t>
            </a:r>
          </a:p>
          <a:p>
            <a:pPr>
              <a:lnSpc>
                <a:spcPct val="150000"/>
              </a:lnSpc>
            </a:pPr>
            <a:endParaRPr lang="en-IN" b="1" dirty="0">
              <a:latin typeface="Times New Roman" panose="02020603050405020304" pitchFamily="18" charset="0"/>
              <a:cs typeface="Times New Roman" panose="02020603050405020304" pitchFamily="18" charset="0"/>
            </a:endParaRPr>
          </a:p>
          <a:p>
            <a:pPr>
              <a:lnSpc>
                <a:spcPct val="150000"/>
              </a:lnSpc>
            </a:pPr>
            <a:endParaRPr lang="en-IN" b="1" dirty="0">
              <a:latin typeface="Times New Roman" panose="02020603050405020304" pitchFamily="18" charset="0"/>
              <a:cs typeface="Times New Roman" panose="02020603050405020304" pitchFamily="18" charset="0"/>
            </a:endParaRPr>
          </a:p>
          <a:p>
            <a:pPr>
              <a:lnSpc>
                <a:spcPct val="150000"/>
              </a:lnSpc>
            </a:pPr>
            <a:endParaRPr lang="en-IN" b="1" dirty="0">
              <a:latin typeface="Times New Roman" panose="02020603050405020304" pitchFamily="18" charset="0"/>
              <a:cs typeface="Times New Roman" panose="02020603050405020304" pitchFamily="18" charset="0"/>
            </a:endParaRPr>
          </a:p>
          <a:p>
            <a:pPr>
              <a:lnSpc>
                <a:spcPct val="150000"/>
              </a:lnSpc>
            </a:pPr>
            <a:endParaRPr lang="en-IN"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F13172DB-155F-FD66-5EFF-4A35975AB26B}"/>
              </a:ext>
            </a:extLst>
          </p:cNvPr>
          <p:cNvSpPr txBox="1"/>
          <p:nvPr/>
        </p:nvSpPr>
        <p:spPr>
          <a:xfrm>
            <a:off x="1751435" y="4621983"/>
            <a:ext cx="6096000" cy="2862322"/>
          </a:xfrm>
          <a:prstGeom prst="rect">
            <a:avLst/>
          </a:prstGeom>
          <a:noFill/>
        </p:spPr>
        <p:txBody>
          <a:bodyPr wrap="square">
            <a:spAutoFit/>
          </a:bodyPr>
          <a:lstStyle/>
          <a:p>
            <a:pPr>
              <a:lnSpc>
                <a:spcPct val="150000"/>
              </a:lnSpc>
            </a:pPr>
            <a:r>
              <a:rPr lang="en-IN" sz="2400" b="1" dirty="0">
                <a:latin typeface="Times New Roman" panose="02020603050405020304" pitchFamily="18" charset="0"/>
                <a:cs typeface="Times New Roman" panose="02020603050405020304" pitchFamily="18" charset="0"/>
              </a:rPr>
              <a:t>Technologies Used:</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Frontend: Android (Java, Kotlin, XML)</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Backend: Java</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Database: MySQL ,Firebase,JSON File</a:t>
            </a:r>
          </a:p>
          <a:p>
            <a:pPr marL="285750" lvl="0" indent="-285750" defTabSz="914400" eaLnBrk="0" fontAlgn="base" hangingPunct="0">
              <a:lnSpc>
                <a:spcPct val="150000"/>
              </a:lnSpc>
              <a:spcBef>
                <a:spcPct val="0"/>
              </a:spcBef>
              <a:spcAft>
                <a:spcPct val="0"/>
              </a:spcAft>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Authentication: Aadhaar ,DOB,OTP</a:t>
            </a:r>
          </a:p>
          <a:p>
            <a:endParaRPr lang="en-IN" dirty="0"/>
          </a:p>
          <a:p>
            <a:endParaRPr lang="en-IN" dirty="0"/>
          </a:p>
        </p:txBody>
      </p:sp>
      <p:sp>
        <p:nvSpPr>
          <p:cNvPr id="2" name="Footer Placeholder 1">
            <a:extLst>
              <a:ext uri="{FF2B5EF4-FFF2-40B4-BE49-F238E27FC236}">
                <a16:creationId xmlns:a16="http://schemas.microsoft.com/office/drawing/2014/main" id="{67F6CAFD-A871-E68E-04B3-81414A24E830}"/>
              </a:ext>
            </a:extLst>
          </p:cNvPr>
          <p:cNvSpPr>
            <a:spLocks noGrp="1"/>
          </p:cNvSpPr>
          <p:nvPr>
            <p:ph type="ftr" sz="quarter" idx="11"/>
          </p:nvPr>
        </p:nvSpPr>
        <p:spPr>
          <a:xfrm>
            <a:off x="6197651" y="6492875"/>
            <a:ext cx="4932465" cy="365125"/>
          </a:xfrm>
        </p:spPr>
        <p:txBody>
          <a:bodyPr/>
          <a:lstStyle/>
          <a:p>
            <a:r>
              <a:rPr lang="en-IN" dirty="0"/>
              <a:t>Government Engineering College , Nargund</a:t>
            </a:r>
          </a:p>
        </p:txBody>
      </p:sp>
      <p:sp>
        <p:nvSpPr>
          <p:cNvPr id="3" name="Slide Number Placeholder 2">
            <a:extLst>
              <a:ext uri="{FF2B5EF4-FFF2-40B4-BE49-F238E27FC236}">
                <a16:creationId xmlns:a16="http://schemas.microsoft.com/office/drawing/2014/main" id="{4C05F226-A7A4-AA06-93F0-7884EA6EBB12}"/>
              </a:ext>
            </a:extLst>
          </p:cNvPr>
          <p:cNvSpPr>
            <a:spLocks noGrp="1"/>
          </p:cNvSpPr>
          <p:nvPr>
            <p:ph type="sldNum" sz="quarter" idx="12"/>
          </p:nvPr>
        </p:nvSpPr>
        <p:spPr/>
        <p:txBody>
          <a:bodyPr/>
          <a:lstStyle/>
          <a:p>
            <a:fld id="{82A6025B-BE10-4CE5-986D-85CC60FC038F}" type="slidenum">
              <a:rPr lang="en-IN" smtClean="0">
                <a:latin typeface="Times New Roman" panose="02020603050405020304" pitchFamily="18" charset="0"/>
                <a:cs typeface="Times New Roman" panose="02020603050405020304" pitchFamily="18" charset="0"/>
              </a:rPr>
              <a:t>8</a:t>
            </a:fld>
            <a:endParaRPr lang="en-IN">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877D5B4A-DD79-19F2-8B54-5A17A6089117}"/>
              </a:ext>
            </a:extLst>
          </p:cNvPr>
          <p:cNvSpPr/>
          <p:nvPr/>
        </p:nvSpPr>
        <p:spPr>
          <a:xfrm>
            <a:off x="9359015" y="312994"/>
            <a:ext cx="2163097" cy="9635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1" name="Rectangle 10">
            <a:extLst>
              <a:ext uri="{FF2B5EF4-FFF2-40B4-BE49-F238E27FC236}">
                <a16:creationId xmlns:a16="http://schemas.microsoft.com/office/drawing/2014/main" id="{D7B1F538-D12C-5704-17F1-5E415A438590}"/>
              </a:ext>
            </a:extLst>
          </p:cNvPr>
          <p:cNvSpPr/>
          <p:nvPr/>
        </p:nvSpPr>
        <p:spPr>
          <a:xfrm>
            <a:off x="9304936" y="1754234"/>
            <a:ext cx="2163097" cy="96356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2" name="Rectangle 11">
            <a:extLst>
              <a:ext uri="{FF2B5EF4-FFF2-40B4-BE49-F238E27FC236}">
                <a16:creationId xmlns:a16="http://schemas.microsoft.com/office/drawing/2014/main" id="{E38B3D80-811E-700C-2068-6D4C1BAF2A05}"/>
              </a:ext>
            </a:extLst>
          </p:cNvPr>
          <p:cNvSpPr/>
          <p:nvPr/>
        </p:nvSpPr>
        <p:spPr>
          <a:xfrm>
            <a:off x="9359015" y="3087253"/>
            <a:ext cx="2163097" cy="9635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Rectangle 12">
            <a:extLst>
              <a:ext uri="{FF2B5EF4-FFF2-40B4-BE49-F238E27FC236}">
                <a16:creationId xmlns:a16="http://schemas.microsoft.com/office/drawing/2014/main" id="{0C34AFE8-605E-2260-2250-6D9E4460543E}"/>
              </a:ext>
            </a:extLst>
          </p:cNvPr>
          <p:cNvSpPr/>
          <p:nvPr/>
        </p:nvSpPr>
        <p:spPr>
          <a:xfrm>
            <a:off x="9424218" y="4405520"/>
            <a:ext cx="2163097" cy="9635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4" name="Rectangle 13">
            <a:extLst>
              <a:ext uri="{FF2B5EF4-FFF2-40B4-BE49-F238E27FC236}">
                <a16:creationId xmlns:a16="http://schemas.microsoft.com/office/drawing/2014/main" id="{292360DB-56C7-186E-59E2-4222D7233709}"/>
              </a:ext>
            </a:extLst>
          </p:cNvPr>
          <p:cNvSpPr/>
          <p:nvPr/>
        </p:nvSpPr>
        <p:spPr>
          <a:xfrm>
            <a:off x="9424219" y="5803437"/>
            <a:ext cx="2163097" cy="96356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5" name="TextBox 14">
            <a:extLst>
              <a:ext uri="{FF2B5EF4-FFF2-40B4-BE49-F238E27FC236}">
                <a16:creationId xmlns:a16="http://schemas.microsoft.com/office/drawing/2014/main" id="{01127F40-8CB4-EDE2-E54F-ED19609AD1C1}"/>
              </a:ext>
            </a:extLst>
          </p:cNvPr>
          <p:cNvSpPr txBox="1"/>
          <p:nvPr/>
        </p:nvSpPr>
        <p:spPr>
          <a:xfrm>
            <a:off x="9359015" y="365125"/>
            <a:ext cx="1997243" cy="92333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Voter App</a:t>
            </a:r>
          </a:p>
          <a:p>
            <a:pPr algn="ctr"/>
            <a:r>
              <a:rPr lang="en-US" dirty="0">
                <a:latin typeface="Times New Roman" panose="02020603050405020304" pitchFamily="18" charset="0"/>
                <a:cs typeface="Times New Roman" panose="02020603050405020304" pitchFamily="18" charset="0"/>
              </a:rPr>
              <a:t>(web/Mobile interface)</a:t>
            </a:r>
            <a:endParaRPr lang="en-IN"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3F606EDE-61F4-CCCB-9967-AFA5853A2F9A}"/>
              </a:ext>
            </a:extLst>
          </p:cNvPr>
          <p:cNvSpPr txBox="1"/>
          <p:nvPr/>
        </p:nvSpPr>
        <p:spPr>
          <a:xfrm>
            <a:off x="9517626" y="1887794"/>
            <a:ext cx="1750142"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Authentication module</a:t>
            </a:r>
            <a:endParaRPr lang="en-IN"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04CD674-CCC6-3BC7-D8B6-EDDC7E69B8E2}"/>
              </a:ext>
            </a:extLst>
          </p:cNvPr>
          <p:cNvSpPr txBox="1"/>
          <p:nvPr/>
        </p:nvSpPr>
        <p:spPr>
          <a:xfrm>
            <a:off x="9517626" y="3234813"/>
            <a:ext cx="1838632"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Application Server</a:t>
            </a:r>
            <a:endParaRPr lang="en-I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D208D4D-0837-28E9-ECF2-9B5F29E6AE79}"/>
              </a:ext>
            </a:extLst>
          </p:cNvPr>
          <p:cNvSpPr txBox="1"/>
          <p:nvPr/>
        </p:nvSpPr>
        <p:spPr>
          <a:xfrm>
            <a:off x="9615948" y="4517968"/>
            <a:ext cx="1651820"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Database</a:t>
            </a:r>
          </a:p>
        </p:txBody>
      </p:sp>
      <p:sp>
        <p:nvSpPr>
          <p:cNvPr id="20" name="TextBox 19">
            <a:extLst>
              <a:ext uri="{FF2B5EF4-FFF2-40B4-BE49-F238E27FC236}">
                <a16:creationId xmlns:a16="http://schemas.microsoft.com/office/drawing/2014/main" id="{9F7FD342-A955-4607-13AE-174C4EF8FD25}"/>
              </a:ext>
            </a:extLst>
          </p:cNvPr>
          <p:cNvSpPr txBox="1"/>
          <p:nvPr/>
        </p:nvSpPr>
        <p:spPr>
          <a:xfrm>
            <a:off x="9807677" y="5982745"/>
            <a:ext cx="1391265"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R</a:t>
            </a:r>
            <a:r>
              <a:rPr lang="en-IN" dirty="0" err="1">
                <a:latin typeface="Times New Roman" panose="02020603050405020304" pitchFamily="18" charset="0"/>
                <a:cs typeface="Times New Roman" panose="02020603050405020304" pitchFamily="18" charset="0"/>
              </a:rPr>
              <a:t>esults</a:t>
            </a:r>
            <a:r>
              <a:rPr lang="en-IN" dirty="0">
                <a:latin typeface="Times New Roman" panose="02020603050405020304" pitchFamily="18" charset="0"/>
                <a:cs typeface="Times New Roman" panose="02020603050405020304" pitchFamily="18" charset="0"/>
              </a:rPr>
              <a:t> Monitoring</a:t>
            </a:r>
          </a:p>
        </p:txBody>
      </p:sp>
    </p:spTree>
    <p:extLst>
      <p:ext uri="{BB962C8B-B14F-4D97-AF65-F5344CB8AC3E}">
        <p14:creationId xmlns:p14="http://schemas.microsoft.com/office/powerpoint/2010/main" val="2388558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76485B-2F67-DA2B-4F23-AE01DA9CB5BC}"/>
              </a:ext>
            </a:extLst>
          </p:cNvPr>
          <p:cNvSpPr txBox="1"/>
          <p:nvPr/>
        </p:nvSpPr>
        <p:spPr>
          <a:xfrm>
            <a:off x="1563329" y="324013"/>
            <a:ext cx="4503174" cy="646331"/>
          </a:xfrm>
          <a:prstGeom prst="rect">
            <a:avLst/>
          </a:prstGeom>
          <a:noFill/>
        </p:spPr>
        <p:txBody>
          <a:bodyPr wrap="square">
            <a:spAutoFit/>
          </a:bodyPr>
          <a:lstStyle/>
          <a:p>
            <a:r>
              <a:rPr lang="en-IN" sz="3600" b="1" dirty="0">
                <a:latin typeface="Times New Roman" panose="02020603050405020304" pitchFamily="18" charset="0"/>
                <a:cs typeface="Times New Roman" panose="02020603050405020304" pitchFamily="18" charset="0"/>
              </a:rPr>
              <a:t>Low-Level Design</a:t>
            </a:r>
          </a:p>
        </p:txBody>
      </p:sp>
      <p:sp>
        <p:nvSpPr>
          <p:cNvPr id="4" name="TextBox 3">
            <a:extLst>
              <a:ext uri="{FF2B5EF4-FFF2-40B4-BE49-F238E27FC236}">
                <a16:creationId xmlns:a16="http://schemas.microsoft.com/office/drawing/2014/main" id="{F0F7EAC4-25BE-5D18-9D3A-C74FE115E76D}"/>
              </a:ext>
            </a:extLst>
          </p:cNvPr>
          <p:cNvSpPr txBox="1"/>
          <p:nvPr/>
        </p:nvSpPr>
        <p:spPr>
          <a:xfrm>
            <a:off x="1661652" y="816741"/>
            <a:ext cx="6096000" cy="1569660"/>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System Overview:</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Focuses on internal logic, database, and module-level flow</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Defines how each function works inside the system</a:t>
            </a:r>
            <a:endParaRPr lang="en-IN"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5B736CBE-6E2B-E64E-0A28-807A7F29B28D}"/>
              </a:ext>
            </a:extLst>
          </p:cNvPr>
          <p:cNvSpPr txBox="1"/>
          <p:nvPr/>
        </p:nvSpPr>
        <p:spPr>
          <a:xfrm>
            <a:off x="1661652" y="1968559"/>
            <a:ext cx="6194323" cy="2489399"/>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Key Modules: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User Interface (UI): Android screens for login, register, vote</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Authentication Module: Verifies voter identity (Aadhaar/OTP)</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Voting Module: Displays candidates &amp; records encrypte votes</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Admin Module: Adds candidates, manages election &amp; results</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Database Layer: Stores voter, candidate &amp; vote data securely</a:t>
            </a:r>
            <a:endParaRPr lang="en-IN"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9CCE4AF-3DF6-1938-C3C4-C1C40F514BFB}"/>
              </a:ext>
            </a:extLst>
          </p:cNvPr>
          <p:cNvSpPr txBox="1"/>
          <p:nvPr/>
        </p:nvSpPr>
        <p:spPr>
          <a:xfrm>
            <a:off x="1661652" y="4188689"/>
            <a:ext cx="6096000" cy="2674065"/>
          </a:xfrm>
          <a:prstGeom prst="rect">
            <a:avLst/>
          </a:prstGeom>
          <a:noFill/>
        </p:spPr>
        <p:txBody>
          <a:bodyPr wrap="square">
            <a:spAutoFit/>
          </a:bodyPr>
          <a:lstStyle/>
          <a:p>
            <a:pPr>
              <a:lnSpc>
                <a:spcPct val="150000"/>
              </a:lnSpc>
            </a:pPr>
            <a:r>
              <a:rPr lang="en-IN" sz="2400" b="1" dirty="0">
                <a:latin typeface="Times New Roman" panose="02020603050405020304" pitchFamily="18" charset="0"/>
                <a:cs typeface="Times New Roman" panose="02020603050405020304" pitchFamily="18" charset="0"/>
              </a:rPr>
              <a:t>Database Design:</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Voter_Details: Voter_ID, Aadhaar_No, Password</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Candidate_Details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Candidate_ID, Name, Party</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Vote_Record: Vote_ID,  Candidate_ID</a:t>
            </a:r>
          </a:p>
          <a:p>
            <a:pPr marL="285750" indent="-285750">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Admin_Details:Admin_ID, Username, Password</a:t>
            </a:r>
          </a:p>
          <a:p>
            <a:pPr marL="285750" indent="-285750">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Election_Details</a:t>
            </a:r>
            <a:r>
              <a:rPr lang="en-I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Election_ID, Date, Status</a:t>
            </a:r>
            <a:endParaRPr lang="en-IN" b="1" dirty="0">
              <a:latin typeface="Times New Roman" panose="02020603050405020304" pitchFamily="18" charset="0"/>
              <a:cs typeface="Times New Roman" panose="02020603050405020304" pitchFamily="18" charset="0"/>
            </a:endParaRPr>
          </a:p>
        </p:txBody>
      </p:sp>
      <p:sp>
        <p:nvSpPr>
          <p:cNvPr id="3" name="Footer Placeholder 2">
            <a:extLst>
              <a:ext uri="{FF2B5EF4-FFF2-40B4-BE49-F238E27FC236}">
                <a16:creationId xmlns:a16="http://schemas.microsoft.com/office/drawing/2014/main" id="{AD254EF6-AD33-11DE-4755-B15C5EBC4E73}"/>
              </a:ext>
            </a:extLst>
          </p:cNvPr>
          <p:cNvSpPr>
            <a:spLocks noGrp="1"/>
          </p:cNvSpPr>
          <p:nvPr>
            <p:ph type="ftr" sz="quarter" idx="11"/>
          </p:nvPr>
        </p:nvSpPr>
        <p:spPr>
          <a:xfrm>
            <a:off x="6767923" y="6492875"/>
            <a:ext cx="5650220" cy="365125"/>
          </a:xfrm>
        </p:spPr>
        <p:txBody>
          <a:bodyPr/>
          <a:lstStyle/>
          <a:p>
            <a:r>
              <a:rPr lang="en-IN" dirty="0"/>
              <a:t>Government Engineering College , Nargund</a:t>
            </a:r>
          </a:p>
        </p:txBody>
      </p:sp>
      <p:sp>
        <p:nvSpPr>
          <p:cNvPr id="5" name="Slide Number Placeholder 4">
            <a:extLst>
              <a:ext uri="{FF2B5EF4-FFF2-40B4-BE49-F238E27FC236}">
                <a16:creationId xmlns:a16="http://schemas.microsoft.com/office/drawing/2014/main" id="{96102CD1-D4C9-4F80-1FF7-97BA283A1D2D}"/>
              </a:ext>
            </a:extLst>
          </p:cNvPr>
          <p:cNvSpPr>
            <a:spLocks noGrp="1"/>
          </p:cNvSpPr>
          <p:nvPr>
            <p:ph type="sldNum" sz="quarter" idx="12"/>
          </p:nvPr>
        </p:nvSpPr>
        <p:spPr/>
        <p:txBody>
          <a:bodyPr/>
          <a:lstStyle/>
          <a:p>
            <a:fld id="{82A6025B-BE10-4CE5-986D-85CC60FC038F}" type="slidenum">
              <a:rPr lang="en-IN" smtClean="0"/>
              <a:t>9</a:t>
            </a:fld>
            <a:endParaRPr lang="en-IN"/>
          </a:p>
        </p:txBody>
      </p:sp>
    </p:spTree>
    <p:extLst>
      <p:ext uri="{BB962C8B-B14F-4D97-AF65-F5344CB8AC3E}">
        <p14:creationId xmlns:p14="http://schemas.microsoft.com/office/powerpoint/2010/main" val="35407168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1728</TotalTime>
  <Words>1404</Words>
  <Application>Microsoft Office PowerPoint</Application>
  <PresentationFormat>Widescreen</PresentationFormat>
  <Paragraphs>259</Paragraphs>
  <Slides>20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Aptos</vt:lpstr>
      <vt:lpstr>Arial</vt:lpstr>
      <vt:lpstr>Calibri</vt:lpstr>
      <vt:lpstr>Century Gothic</vt:lpstr>
      <vt:lpstr>Times New Roman</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 TOO ….ALL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Praveen Matti</dc:creator>
  <cp:lastModifiedBy>Praveen Matti</cp:lastModifiedBy>
  <cp:revision>38</cp:revision>
  <dcterms:created xsi:type="dcterms:W3CDTF">2025-05-24T18:22:16Z</dcterms:created>
  <dcterms:modified xsi:type="dcterms:W3CDTF">2026-01-07T05:47:27Z</dcterms:modified>
</cp:coreProperties>
</file>